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2.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3.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3"/>
    <p:sldMasterId id="2147483690" r:id="rId4"/>
    <p:sldMasterId id="2147483740" r:id="rId5"/>
    <p:sldMasterId id="2147483883" r:id="rId6"/>
  </p:sldMasterIdLst>
  <p:notesMasterIdLst>
    <p:notesMasterId r:id="rId28"/>
  </p:notesMasterIdLst>
  <p:sldIdLst>
    <p:sldId id="2147482234" r:id="rId7"/>
    <p:sldId id="2147480783" r:id="rId8"/>
    <p:sldId id="2147482235" r:id="rId9"/>
    <p:sldId id="2147482237" r:id="rId10"/>
    <p:sldId id="2147482248" r:id="rId11"/>
    <p:sldId id="2147482238" r:id="rId12"/>
    <p:sldId id="2147482227" r:id="rId13"/>
    <p:sldId id="2147482241" r:id="rId14"/>
    <p:sldId id="2147482240" r:id="rId15"/>
    <p:sldId id="2147482242" r:id="rId16"/>
    <p:sldId id="2147482246" r:id="rId17"/>
    <p:sldId id="2147482245" r:id="rId18"/>
    <p:sldId id="2147482239" r:id="rId19"/>
    <p:sldId id="2147482250" r:id="rId20"/>
    <p:sldId id="2147482244" r:id="rId21"/>
    <p:sldId id="2147482251" r:id="rId22"/>
    <p:sldId id="2147482249" r:id="rId23"/>
    <p:sldId id="2147482247" r:id="rId24"/>
    <p:sldId id="2147482233" r:id="rId25"/>
    <p:sldId id="2147482252" r:id="rId26"/>
    <p:sldId id="2147482236" r:id="rId27"/>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97DC3B-21E9-4F4E-A5FC-0DFB8195A29C}" v="2" dt="2025-02-16T20:52:09.1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342"/>
    <p:restoredTop sz="84992" autoAdjust="0"/>
  </p:normalViewPr>
  <p:slideViewPr>
    <p:cSldViewPr snapToGrid="0">
      <p:cViewPr varScale="1">
        <p:scale>
          <a:sx n="78" d="100"/>
          <a:sy n="78" d="100"/>
        </p:scale>
        <p:origin x="144" y="23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1.xml"/><Relationship Id="rId21" Type="http://schemas.openxmlformats.org/officeDocument/2006/relationships/slide" Target="slides/slide15.xml"/><Relationship Id="rId34" Type="http://schemas.microsoft.com/office/2015/10/relationships/revisionInfo" Target="revisionInfo.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4.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slideMaster" Target="slideMasters/slideMaster2.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viewProps" Target="viewProps.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 Soto Castro" userId="033dd1ca-c4b8-4d01-803d-a12630e812f6" providerId="ADAL" clId="{B097DC3B-21E9-4F4E-A5FC-0DFB8195A29C}"/>
    <pc:docChg chg="modSld">
      <pc:chgData name="Maria Soto Castro" userId="033dd1ca-c4b8-4d01-803d-a12630e812f6" providerId="ADAL" clId="{B097DC3B-21E9-4F4E-A5FC-0DFB8195A29C}" dt="2025-02-16T20:52:09.124" v="1" actId="20577"/>
      <pc:docMkLst>
        <pc:docMk/>
      </pc:docMkLst>
      <pc:sldChg chg="modSp">
        <pc:chgData name="Maria Soto Castro" userId="033dd1ca-c4b8-4d01-803d-a12630e812f6" providerId="ADAL" clId="{B097DC3B-21E9-4F4E-A5FC-0DFB8195A29C}" dt="2025-02-16T20:52:09.124" v="1" actId="20577"/>
        <pc:sldMkLst>
          <pc:docMk/>
          <pc:sldMk cId="1148582192" sldId="2147480783"/>
        </pc:sldMkLst>
        <pc:spChg chg="mod">
          <ac:chgData name="Maria Soto Castro" userId="033dd1ca-c4b8-4d01-803d-a12630e812f6" providerId="ADAL" clId="{B097DC3B-21E9-4F4E-A5FC-0DFB8195A29C}" dt="2025-02-16T20:52:09.124" v="1" actId="20577"/>
          <ac:spMkLst>
            <pc:docMk/>
            <pc:sldMk cId="1148582192" sldId="2147480783"/>
            <ac:spMk id="7" creationId="{4CE046E3-5B89-C8D5-A77C-4C672A2D5DA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B8551F-72C8-F749-A426-E6DB6B32038A}" type="datetimeFigureOut">
              <a:rPr lang="en-NL" smtClean="0"/>
              <a:t>03/01/2025</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EBEE42-667E-5D45-8DBC-38B569029167}" type="slidenum">
              <a:rPr lang="en-NL" smtClean="0"/>
              <a:t>‹#›</a:t>
            </a:fld>
            <a:endParaRPr lang="en-NL"/>
          </a:p>
        </p:txBody>
      </p:sp>
    </p:spTree>
    <p:extLst>
      <p:ext uri="{BB962C8B-B14F-4D97-AF65-F5344CB8AC3E}">
        <p14:creationId xmlns:p14="http://schemas.microsoft.com/office/powerpoint/2010/main" val="3263529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EBEE42-667E-5D45-8DBC-38B569029167}" type="slidenum">
              <a:rPr lang="en-NL" smtClean="0"/>
              <a:t>1</a:t>
            </a:fld>
            <a:endParaRPr lang="en-NL"/>
          </a:p>
        </p:txBody>
      </p:sp>
    </p:spTree>
    <p:extLst>
      <p:ext uri="{BB962C8B-B14F-4D97-AF65-F5344CB8AC3E}">
        <p14:creationId xmlns:p14="http://schemas.microsoft.com/office/powerpoint/2010/main" val="813593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F148A-C337-56E4-AACD-2F7BA946B4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8823EA-678A-CFCD-7B82-7102B9F7E5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FA772A-40BD-09C7-F21D-D41EF1BF65A3}"/>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0724D3ED-792C-6887-9B88-632607C1446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854036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93525-ACD9-7DAE-D7D5-45E11FB7DB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0CEAB4-9094-CD91-E96B-794BC3C3A8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A2CF58-8607-A636-6CC5-691B439A5994}"/>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59A791D1-DED5-C557-A7FE-39D3344ABD88}"/>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E3ECB40A-201A-58EB-20F4-C57A5EE22049}"/>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69601B8-75A5-D5B4-A8BD-386801CFC1D8}"/>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3/1/2025 10:21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E2221208-B1C0-94F3-FFE1-E9DD5842E743}"/>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402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64395-F6A7-036C-D869-E8A2AD9DBB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CB2344-C1D2-41EE-BD58-3738846C56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AD6450-3C9E-3805-4ED7-44D2F25DC013}"/>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E9687F29-A8ED-CC90-36F4-3CCC51444E93}"/>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AE4ACE47-9061-8D29-F562-C1BB0A26BC22}"/>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93BDC31-E54E-0252-B8FE-C008DE2BCC3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3/1/2025 10:21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4267164-873D-E6D4-08B7-A943BD92FBD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6381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3D2C01-52C8-3B32-4615-5579041639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95F12A-171F-1ADC-A82A-64293DF639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BE868B-D3F9-0304-EDDB-3DE309D6B60B}"/>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45B266DA-5348-5819-A573-1384AD55E142}"/>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2B09ECD-F19C-BF94-087B-C9B2FF7FAABF}"/>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3842E5E-1E32-340A-8627-5DB2C679AAEA}"/>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3/1/2025 10:21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021E0CE-A549-28AD-0CF3-38546FE54E2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8593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B3333-2037-9D2E-06F6-AF474DB651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13CEC4-FD02-A27C-57C0-157D087E12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09A7A8-16B9-6B4D-8C28-4627F034454F}"/>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B1014B39-47B1-C29C-5FE2-F3C62DF9675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21358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48989-C7F9-7CE2-1FA4-A0504122D4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E25BF4-9634-C3F7-B5E8-A60D53F1F3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DB0843-8E38-381B-9F69-6F173C2ACE13}"/>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9950ACBF-30A2-EEA9-C0F4-B857D9950DA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E2C5F4A-8E4D-E770-68E6-3C59D5CD3085}"/>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F3297CF-3E8A-D5DF-592A-E3323029950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3/1/2025 10:21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306C9061-01F9-EBB1-B498-DE37805987F2}"/>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5629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68637-9A5B-6B43-C131-9F35074559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A95CA8-0524-1AE0-C234-BC91C1D990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411455-6AF6-9F2C-BC29-67B00D2FDD99}"/>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4CF674CE-D860-8715-4569-904BE0B2267A}"/>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CE99D66-0583-9918-5B40-7CA0619ACBE2}"/>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FDBA23A-6E42-72E6-B912-74E5121FC324}"/>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3/1/2025 10:21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F080CCB5-4EAB-0971-D9F8-E0603669E6E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18465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CEDE8-38F8-69DA-9CAD-8A61E8A594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6A1E59-8AAD-3798-196F-5B569D9C12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4C62A9-6CFA-8C73-9EB7-ADC8EAAC3CB8}"/>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0439B863-E080-D341-277E-16A591A3542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02F12D2-7D8F-75FF-29E7-6FDDA8091F37}"/>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6B394FB-A046-AD44-0870-DD26EA9ACBD1}"/>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3/1/2025 10:21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00E52A6-DD9E-6537-1117-3F1A26C70725}"/>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10138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95D72-5607-D601-284D-B81A2CC801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9E557B-6E4D-C326-BE3C-4A7DFFEEC1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827C50-BE24-4E02-1CD5-620C8E55C15B}"/>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F701F74A-0886-68B9-EDC8-9E7E4DBC25B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919263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87CE4-092F-E8F1-7113-20C069D990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C34C9D-CAAD-51A3-BD8E-BB5E596B9D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253791-5ED4-F66E-B9BF-93F03BBB06CC}"/>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71989ED5-D475-2474-C49A-9E99BFC29E80}"/>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5F0906D-7D67-5095-A813-E08A27910897}"/>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F76648D-832C-A04D-D679-E0DA2CECE142}"/>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3/1/2025 10:21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FCCB3EFD-C389-FB66-D9D2-E4C19E922481}"/>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7891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1623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DF9FE-90D4-B769-86B8-D7B99D0B31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B1AC12-1A02-B811-4E8B-75AE7A1603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2944D1-E235-3591-2CAF-C782412C9DBB}"/>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F7AAB0D8-B128-88A9-FF0E-44D35C7F54F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035281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77E25-3E72-3698-D61C-F9CE371896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ED3839-7B7E-6308-9F20-A926EB0520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24CDEB-286E-A95E-0BE4-4D80531ED448}"/>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C1B8C933-89AF-AF44-E803-C67379518C6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3548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F9C8B-6573-A6AD-68F6-8AC8FCAF57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C1AE87-111C-EA9E-5680-70C393FEAB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1E06FD-3664-DCC7-F330-917F2542DB65}"/>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A28DC9EF-EDE9-585C-3C6F-AA2075AE8BE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473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5522D-A0F8-EAF2-DCA9-895324BE2F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98AB17-FFB5-4AC3-738B-2DAF9693F8B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0EE3E8F-823B-0A75-6EE6-EEF93D052F8E}"/>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Artificial intelligence (AI) has a long and storied history that spans many decades.</a:t>
            </a:r>
            <a:r>
              <a:rPr lang="en-US" sz="1800" dirty="0">
                <a:solidFill>
                  <a:srgbClr val="D1D5DB"/>
                </a:solidFill>
                <a:latin typeface="Söhne"/>
              </a:rPr>
              <a:t> </a:t>
            </a:r>
            <a:endParaRPr lang="en-US" sz="1800" b="0" i="0" kern="1200">
              <a:solidFill>
                <a:srgbClr val="D1D5DB"/>
              </a:solidFill>
              <a:effectLst/>
              <a:latin typeface="Söhne"/>
              <a:ea typeface="+mn-ea"/>
              <a:cs typeface="+mn-cs"/>
            </a:endParaRPr>
          </a:p>
          <a:p>
            <a:r>
              <a:rPr lang="en-US" sz="1800" b="0" i="0" kern="1200" dirty="0">
                <a:solidFill>
                  <a:srgbClr val="D1D5DB"/>
                </a:solidFill>
                <a:effectLst/>
                <a:latin typeface="Söhne"/>
                <a:ea typeface="+mn-ea"/>
                <a:cs typeface="+mn-cs"/>
              </a:rPr>
              <a:t>Some of the earliest work in AI was done in the 1950s and 1960s,</a:t>
            </a:r>
            <a:r>
              <a:rPr lang="en-US" sz="1800" dirty="0">
                <a:solidFill>
                  <a:srgbClr val="D1D5DB"/>
                </a:solidFill>
                <a:latin typeface="Söhne"/>
              </a:rPr>
              <a:t> </a:t>
            </a:r>
            <a:endParaRPr lang="en-US" sz="1800" b="0" i="0" kern="1200" dirty="0">
              <a:solidFill>
                <a:srgbClr val="D1D5DB"/>
              </a:solidFill>
              <a:effectLst/>
              <a:latin typeface="Söhne"/>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Mimic human / "think" like humans.</a:t>
            </a:r>
            <a:endParaRPr lang="en-US" dirty="0">
              <a:effectLst/>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During the 1950s and 1960s, AI research focused primarily on "symbolic" AI, which involved creating symbolic representations of knowledge and using them to solve problems.</a:t>
            </a:r>
            <a:endParaRPr lang="en-US" dirty="0">
              <a:effectLst/>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5BD699B0-9AD6-C067-5178-706446A5BD03}"/>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9A94B8EE-D740-7433-21BB-BDDEA7F1BD44}"/>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41ECCF5-7D5E-B8FF-C4AE-C6FA3151B66C}"/>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3/1/2025 12:43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A766371D-5502-0211-4661-43488FAB7438}"/>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732191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8B04C-5A8F-E57A-324F-CE9E536DAF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F6F48B-253A-6532-3583-B20EF1CD0C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3EB10E-4809-9E19-F1A3-55A1CF8866DF}"/>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BD66D5F3-F782-B20A-49AC-5FD7CE493DE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93462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B1113-68C0-BCC3-B0F4-976E21146F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BD46D2-C5AF-6AD8-A9DB-49DED62F9B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D4C6A-1DB1-2059-A2A4-4CF9C7D39006}"/>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B79F9021-B681-250A-1968-8A54E59E598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22759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637C4-2D68-A417-C94A-A878707B8C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356EE-583C-5B7B-CD47-6509039922F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6B94154-F27D-B1A5-BF31-4277CF86D9AC}"/>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In the 1990s and 2000s, AI research continued to evolve, and new subfields began to emerge.</a:t>
            </a:r>
            <a:r>
              <a:rPr lang="en-US" sz="1800" dirty="0">
                <a:solidFill>
                  <a:srgbClr val="D1D5DB"/>
                </a:solidFill>
                <a:latin typeface="Söhne"/>
              </a:rPr>
              <a:t> </a:t>
            </a:r>
            <a:br>
              <a:rPr lang="en-US" sz="1800" dirty="0">
                <a:latin typeface="Söhne"/>
              </a:rPr>
            </a:br>
            <a:r>
              <a:rPr lang="en-US" sz="1800" dirty="0">
                <a:solidFill>
                  <a:srgbClr val="D1D5DB"/>
                </a:solidFill>
                <a:latin typeface="Söhne"/>
              </a:rPr>
              <a:t>With more data available with the introduction of the internet and the desktop computer</a:t>
            </a:r>
            <a:endParaRPr lang="en-US" b="0" i="0" kern="1200" dirty="0">
              <a:solidFill>
                <a:srgbClr val="000000"/>
              </a:solidFill>
              <a:effectLst/>
              <a:latin typeface="Aptos" panose="02110004020202020204"/>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One of these was "machine learning," which focuses on creating algorithms that allow computers to learn from data without being explicitly programmed.</a:t>
            </a:r>
            <a:endParaRPr lang="en-US" sz="1800" b="0" i="0" kern="1200" dirty="0">
              <a:solidFill>
                <a:srgbClr val="D1D5DB"/>
              </a:solidFill>
              <a:effectLst/>
              <a:latin typeface="Söhne"/>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3D7ED796-39D3-8155-7BCA-3C5467B07B9D}"/>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466BDC0A-402C-E54D-99BD-933B74F98F54}"/>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A06F107-1CEB-E625-7F0F-110CF663D4F1}"/>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3/1/2025 10:21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D9675AB9-5247-6FB8-93B0-6881D21767B0}"/>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282897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99E32-69E2-A083-8A4C-F90AF43A84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B82805-3FEC-CFE2-EF06-90C3C17AF10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406B998-EB15-7264-6A95-BE8352B1C0D7}"/>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In the 1990s and 2000s, AI research continued to evolve, and new subfields began to emerge.</a:t>
            </a:r>
            <a:r>
              <a:rPr lang="en-US" sz="1800" dirty="0">
                <a:solidFill>
                  <a:srgbClr val="D1D5DB"/>
                </a:solidFill>
                <a:latin typeface="Söhne"/>
              </a:rPr>
              <a:t> </a:t>
            </a:r>
            <a:br>
              <a:rPr lang="en-US" sz="1800" dirty="0">
                <a:latin typeface="Söhne"/>
              </a:rPr>
            </a:br>
            <a:r>
              <a:rPr lang="en-US" sz="1800" dirty="0">
                <a:solidFill>
                  <a:srgbClr val="D1D5DB"/>
                </a:solidFill>
                <a:latin typeface="Söhne"/>
              </a:rPr>
              <a:t>With more data available with the introduction of the internet and the desktop computer</a:t>
            </a:r>
            <a:endParaRPr lang="en-US" b="0" i="0" kern="1200" dirty="0">
              <a:solidFill>
                <a:srgbClr val="000000"/>
              </a:solidFill>
              <a:effectLst/>
              <a:latin typeface="Aptos" panose="02110004020202020204"/>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One of these was "machine learning," which focuses on creating algorithms that allow computers to learn from data without being explicitly programmed.</a:t>
            </a:r>
            <a:endParaRPr lang="en-US" sz="1800" b="0" i="0" kern="1200" dirty="0">
              <a:solidFill>
                <a:srgbClr val="D1D5DB"/>
              </a:solidFill>
              <a:effectLst/>
              <a:latin typeface="Söhne"/>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B8AF5428-E868-6834-1560-45AB31C8487E}"/>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A5B88358-C6DE-424D-C0B5-B3A7326C2587}"/>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E7BC2F5-6957-92D8-2F29-4447BB4DB545}"/>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3/1/2025 10:21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2BB157BD-143B-F3D8-247B-C697EEFC8516}"/>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4281692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E1249-72AB-F8C8-6422-2DEAEE7D25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B8ECD9-0A32-E55F-C04A-C0D0C326C5D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830DD9B-EDE5-5A07-E361-22E493971DE6}"/>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In the 1990s and 2000s, AI research continued to evolve, and new subfields began to emerge.</a:t>
            </a:r>
            <a:r>
              <a:rPr lang="en-US" sz="1800" dirty="0">
                <a:solidFill>
                  <a:srgbClr val="D1D5DB"/>
                </a:solidFill>
                <a:latin typeface="Söhne"/>
              </a:rPr>
              <a:t> </a:t>
            </a:r>
            <a:br>
              <a:rPr lang="en-US" sz="1800" dirty="0">
                <a:latin typeface="Söhne"/>
              </a:rPr>
            </a:br>
            <a:r>
              <a:rPr lang="en-US" sz="1800" dirty="0">
                <a:solidFill>
                  <a:srgbClr val="D1D5DB"/>
                </a:solidFill>
                <a:latin typeface="Söhne"/>
              </a:rPr>
              <a:t>With more data available with the introduction of the internet and the desktop computer</a:t>
            </a:r>
            <a:endParaRPr lang="en-US" b="0" i="0" kern="1200" dirty="0">
              <a:solidFill>
                <a:srgbClr val="000000"/>
              </a:solidFill>
              <a:effectLst/>
              <a:latin typeface="Aptos" panose="02110004020202020204"/>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One of these was "machine learning," which focuses on creating algorithms that allow computers to learn from data without being explicitly programmed.</a:t>
            </a:r>
            <a:endParaRPr lang="en-US" sz="1800" b="0" i="0" kern="1200" dirty="0">
              <a:solidFill>
                <a:srgbClr val="D1D5DB"/>
              </a:solidFill>
              <a:effectLst/>
              <a:latin typeface="Söhne"/>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AF4543C4-DE7A-3FDF-F236-E508847071BA}"/>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E49F7FC6-E88F-A68E-3695-897851F866DD}"/>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7C98293-539B-0EAF-5EB7-FB581C54F8BD}"/>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3/1/2025 10:21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ED2A3374-0B17-DC57-00B3-C56AFC2AB09D}"/>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6353703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3.xml"/><Relationship Id="rId4" Type="http://schemas.openxmlformats.org/officeDocument/2006/relationships/image" Target="../media/image41.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26.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esquinas redondeadas 19">
            <a:extLst>
              <a:ext uri="{FF2B5EF4-FFF2-40B4-BE49-F238E27FC236}">
                <a16:creationId xmlns:a16="http://schemas.microsoft.com/office/drawing/2014/main" id="{E251589B-D08D-9A6A-CFA1-C1BBB433EA87}"/>
              </a:ext>
            </a:extLst>
          </p:cNvPr>
          <p:cNvSpPr/>
          <p:nvPr userDrawn="1"/>
        </p:nvSpPr>
        <p:spPr bwMode="auto">
          <a:xfrm>
            <a:off x="10109739" y="453508"/>
            <a:ext cx="1609210" cy="566057"/>
          </a:xfrm>
          <a:prstGeom prst="roundRect">
            <a:avLst>
              <a:gd name="adj" fmla="val 23260"/>
            </a:avLst>
          </a:prstGeom>
          <a:solidFill>
            <a:srgbClr val="D5522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CuadroTexto 20">
            <a:extLst>
              <a:ext uri="{FF2B5EF4-FFF2-40B4-BE49-F238E27FC236}">
                <a16:creationId xmlns:a16="http://schemas.microsoft.com/office/drawing/2014/main" id="{12A0CB4F-5BF9-277D-1D67-F7E5175EC875}"/>
              </a:ext>
            </a:extLst>
          </p:cNvPr>
          <p:cNvSpPr txBox="1"/>
          <p:nvPr userDrawn="1"/>
        </p:nvSpPr>
        <p:spPr>
          <a:xfrm>
            <a:off x="10095108" y="550352"/>
            <a:ext cx="1609211" cy="430887"/>
          </a:xfrm>
          <a:prstGeom prst="rect">
            <a:avLst/>
          </a:prstGeom>
          <a:noFill/>
        </p:spPr>
        <p:txBody>
          <a:bodyPr wrap="square" lIns="0" tIns="0" rIns="0" bIns="0" rtlCol="0">
            <a:spAutoFit/>
          </a:bodyPr>
          <a:lstStyle/>
          <a:p>
            <a:pPr algn="ctr"/>
            <a:r>
              <a:rPr lang="es-ES" sz="2800" dirty="0">
                <a:solidFill>
                  <a:schemeClr val="bg1"/>
                </a:solidFill>
                <a:latin typeface="Lufga" panose="00000500000000000000" pitchFamily="50" charset="0"/>
              </a:rPr>
              <a:t>Madrid</a:t>
            </a:r>
          </a:p>
        </p:txBody>
      </p:sp>
    </p:spTree>
    <p:extLst>
      <p:ext uri="{BB962C8B-B14F-4D97-AF65-F5344CB8AC3E}">
        <p14:creationId xmlns:p14="http://schemas.microsoft.com/office/powerpoint/2010/main" val="3279722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189166679"/>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ntent - Timeline - Alternat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E0AF490-D082-41C2-A100-81AB91A9F288}"/>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3/1/2025</a:t>
            </a:fld>
            <a:endParaRPr lang="en-US"/>
          </a:p>
        </p:txBody>
      </p:sp>
      <p:grpSp>
        <p:nvGrpSpPr>
          <p:cNvPr id="26" name="Group 25">
            <a:extLst>
              <a:ext uri="{FF2B5EF4-FFF2-40B4-BE49-F238E27FC236}">
                <a16:creationId xmlns:a16="http://schemas.microsoft.com/office/drawing/2014/main" id="{B82126E6-97BC-1535-FC97-DC399316C230}"/>
              </a:ext>
            </a:extLst>
          </p:cNvPr>
          <p:cNvGrpSpPr/>
          <p:nvPr userDrawn="1"/>
        </p:nvGrpSpPr>
        <p:grpSpPr>
          <a:xfrm>
            <a:off x="3873189" y="4086915"/>
            <a:ext cx="7821005" cy="441547"/>
            <a:chOff x="3873189" y="4086915"/>
            <a:chExt cx="7821005" cy="441547"/>
          </a:xfrm>
        </p:grpSpPr>
        <p:cxnSp>
          <p:nvCxnSpPr>
            <p:cNvPr id="8" name="Straight Connector 7">
              <a:extLst>
                <a:ext uri="{FF2B5EF4-FFF2-40B4-BE49-F238E27FC236}">
                  <a16:creationId xmlns:a16="http://schemas.microsoft.com/office/drawing/2014/main" id="{9DE077FA-387E-FA62-79E7-F63058771990}"/>
                </a:ext>
              </a:extLst>
            </p:cNvPr>
            <p:cNvCxnSpPr>
              <a:cxnSpLocks/>
              <a:stCxn id="11" idx="2"/>
              <a:endCxn id="12"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F8CE64A-9E9A-9203-FB2F-1A6484EFD7E4}"/>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3933B9-2DA9-21D6-7412-3F085850FADF}"/>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FFB7100-5E43-FB93-1C61-23246EF059F6}"/>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004B4F-AF2D-35B4-982D-481586299C01}"/>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06EE8BB-793D-64FE-C277-B273DB547934}"/>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DD712AE-0CDF-4A3D-E635-78E234A1F8B4}"/>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94A3589-7890-B74F-DE6A-9DAA53EAED6E}"/>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3">
            <a:extLst>
              <a:ext uri="{FF2B5EF4-FFF2-40B4-BE49-F238E27FC236}">
                <a16:creationId xmlns:a16="http://schemas.microsoft.com/office/drawing/2014/main" id="{94AB04E1-FAD5-DA82-D467-29E048422F63}"/>
              </a:ext>
            </a:extLst>
          </p:cNvPr>
          <p:cNvSpPr>
            <a:spLocks noGrp="1"/>
          </p:cNvSpPr>
          <p:nvPr>
            <p:ph type="body" sz="quarter" idx="10" hasCustomPrompt="1"/>
          </p:nvPr>
        </p:nvSpPr>
        <p:spPr>
          <a:xfrm>
            <a:off x="4089430"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4" name="Text Placeholder 23">
            <a:extLst>
              <a:ext uri="{FF2B5EF4-FFF2-40B4-BE49-F238E27FC236}">
                <a16:creationId xmlns:a16="http://schemas.microsoft.com/office/drawing/2014/main" id="{4CB8CE73-ED36-39DE-5C57-12E27EEC7049}"/>
              </a:ext>
            </a:extLst>
          </p:cNvPr>
          <p:cNvSpPr>
            <a:spLocks noGrp="1"/>
          </p:cNvSpPr>
          <p:nvPr>
            <p:ph type="body" sz="quarter" idx="11" hasCustomPrompt="1"/>
          </p:nvPr>
        </p:nvSpPr>
        <p:spPr>
          <a:xfrm>
            <a:off x="5499353"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5" name="Text Placeholder 23">
            <a:extLst>
              <a:ext uri="{FF2B5EF4-FFF2-40B4-BE49-F238E27FC236}">
                <a16:creationId xmlns:a16="http://schemas.microsoft.com/office/drawing/2014/main" id="{03379039-5873-53DE-EBD8-0A152F5F81B1}"/>
              </a:ext>
            </a:extLst>
          </p:cNvPr>
          <p:cNvSpPr>
            <a:spLocks noGrp="1"/>
          </p:cNvSpPr>
          <p:nvPr>
            <p:ph type="body" sz="quarter" idx="12" hasCustomPrompt="1"/>
          </p:nvPr>
        </p:nvSpPr>
        <p:spPr>
          <a:xfrm>
            <a:off x="7159746"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7" name="Text Placeholder 23">
            <a:extLst>
              <a:ext uri="{FF2B5EF4-FFF2-40B4-BE49-F238E27FC236}">
                <a16:creationId xmlns:a16="http://schemas.microsoft.com/office/drawing/2014/main" id="{C6CAC997-F3AD-D906-EA4D-494759705585}"/>
              </a:ext>
            </a:extLst>
          </p:cNvPr>
          <p:cNvSpPr>
            <a:spLocks noGrp="1"/>
          </p:cNvSpPr>
          <p:nvPr>
            <p:ph type="body" sz="quarter" idx="13" hasCustomPrompt="1"/>
          </p:nvPr>
        </p:nvSpPr>
        <p:spPr>
          <a:xfrm>
            <a:off x="884850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9" name="Text Placeholder 23">
            <a:extLst>
              <a:ext uri="{FF2B5EF4-FFF2-40B4-BE49-F238E27FC236}">
                <a16:creationId xmlns:a16="http://schemas.microsoft.com/office/drawing/2014/main" id="{6A314F51-93FC-608B-0556-041A69404C74}"/>
              </a:ext>
            </a:extLst>
          </p:cNvPr>
          <p:cNvSpPr>
            <a:spLocks noGrp="1"/>
          </p:cNvSpPr>
          <p:nvPr>
            <p:ph type="body" sz="quarter" idx="14" hasCustomPrompt="1"/>
          </p:nvPr>
        </p:nvSpPr>
        <p:spPr>
          <a:xfrm>
            <a:off x="10254428"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10" name="Microsoft Logo">
            <a:extLst>
              <a:ext uri="{FF2B5EF4-FFF2-40B4-BE49-F238E27FC236}">
                <a16:creationId xmlns:a16="http://schemas.microsoft.com/office/drawing/2014/main" id="{3E10598F-9524-18AC-102D-C5511F60AB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227640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ent - Timelin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B28222AA-8564-4521-84D7-4A5DF58ADC11}"/>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3/1/2025</a:t>
            </a:fld>
            <a:endParaRPr lang="en-US"/>
          </a:p>
        </p:txBody>
      </p:sp>
      <p:grpSp>
        <p:nvGrpSpPr>
          <p:cNvPr id="4" name="Group 3">
            <a:extLst>
              <a:ext uri="{FF2B5EF4-FFF2-40B4-BE49-F238E27FC236}">
                <a16:creationId xmlns:a16="http://schemas.microsoft.com/office/drawing/2014/main" id="{CF7244A5-3E7D-85B6-7BB5-B298A5525C19}"/>
              </a:ext>
            </a:extLst>
          </p:cNvPr>
          <p:cNvGrpSpPr/>
          <p:nvPr userDrawn="1"/>
        </p:nvGrpSpPr>
        <p:grpSpPr>
          <a:xfrm>
            <a:off x="2185497" y="4086915"/>
            <a:ext cx="7821005" cy="441547"/>
            <a:chOff x="3873189" y="4086915"/>
            <a:chExt cx="7821005" cy="441547"/>
          </a:xfrm>
        </p:grpSpPr>
        <p:cxnSp>
          <p:nvCxnSpPr>
            <p:cNvPr id="6" name="Straight Connector 5">
              <a:extLst>
                <a:ext uri="{FF2B5EF4-FFF2-40B4-BE49-F238E27FC236}">
                  <a16:creationId xmlns:a16="http://schemas.microsoft.com/office/drawing/2014/main" id="{E785ED3A-7AAD-E885-72FF-6A013D496C03}"/>
                </a:ext>
              </a:extLst>
            </p:cNvPr>
            <p:cNvCxnSpPr>
              <a:cxnSpLocks/>
              <a:stCxn id="7" idx="2"/>
              <a:endCxn id="8"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C7FE23C-40C3-187B-C322-0A2C1F6C41AA}"/>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0B1A7E-7C1A-6860-7E64-312F43EE31F3}"/>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D460A74-C60B-0F24-AEEB-D9C388B4F234}"/>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B3147D3-4000-BAAC-8169-AF9E993A89B6}"/>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3715844-4F35-54CF-D0E3-23F163BCFF49}"/>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44EE169-D1B3-41B3-5FE6-D92A6A15B227}"/>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688E383-574C-EAF1-78E8-F0BCEAB6043A}"/>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 Placeholder 23">
            <a:extLst>
              <a:ext uri="{FF2B5EF4-FFF2-40B4-BE49-F238E27FC236}">
                <a16:creationId xmlns:a16="http://schemas.microsoft.com/office/drawing/2014/main" id="{5165933E-781B-B4F4-4E62-3A5941396773}"/>
              </a:ext>
            </a:extLst>
          </p:cNvPr>
          <p:cNvSpPr>
            <a:spLocks noGrp="1"/>
          </p:cNvSpPr>
          <p:nvPr>
            <p:ph type="body" sz="quarter" idx="10" hasCustomPrompt="1"/>
          </p:nvPr>
        </p:nvSpPr>
        <p:spPr>
          <a:xfrm>
            <a:off x="238563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23" name="Text Placeholder 23">
            <a:extLst>
              <a:ext uri="{FF2B5EF4-FFF2-40B4-BE49-F238E27FC236}">
                <a16:creationId xmlns:a16="http://schemas.microsoft.com/office/drawing/2014/main" id="{21C43EE3-397E-FAB5-D7B4-F5ED405F2511}"/>
              </a:ext>
            </a:extLst>
          </p:cNvPr>
          <p:cNvSpPr>
            <a:spLocks noGrp="1"/>
          </p:cNvSpPr>
          <p:nvPr>
            <p:ph type="body" sz="quarter" idx="11" hasCustomPrompt="1"/>
          </p:nvPr>
        </p:nvSpPr>
        <p:spPr>
          <a:xfrm>
            <a:off x="3795554"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24" name="Text Placeholder 23">
            <a:extLst>
              <a:ext uri="{FF2B5EF4-FFF2-40B4-BE49-F238E27FC236}">
                <a16:creationId xmlns:a16="http://schemas.microsoft.com/office/drawing/2014/main" id="{09749F2D-24B1-6B13-D836-4B197B79CB07}"/>
              </a:ext>
            </a:extLst>
          </p:cNvPr>
          <p:cNvSpPr>
            <a:spLocks noGrp="1"/>
          </p:cNvSpPr>
          <p:nvPr>
            <p:ph type="body" sz="quarter" idx="12" hasCustomPrompt="1"/>
          </p:nvPr>
        </p:nvSpPr>
        <p:spPr>
          <a:xfrm>
            <a:off x="5455947"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25" name="Text Placeholder 23">
            <a:extLst>
              <a:ext uri="{FF2B5EF4-FFF2-40B4-BE49-F238E27FC236}">
                <a16:creationId xmlns:a16="http://schemas.microsoft.com/office/drawing/2014/main" id="{51C9C26C-BB23-B958-C4EC-0CE0982C1E47}"/>
              </a:ext>
            </a:extLst>
          </p:cNvPr>
          <p:cNvSpPr>
            <a:spLocks noGrp="1"/>
          </p:cNvSpPr>
          <p:nvPr>
            <p:ph type="body" sz="quarter" idx="13" hasCustomPrompt="1"/>
          </p:nvPr>
        </p:nvSpPr>
        <p:spPr>
          <a:xfrm>
            <a:off x="7144702"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26" name="Text Placeholder 23">
            <a:extLst>
              <a:ext uri="{FF2B5EF4-FFF2-40B4-BE49-F238E27FC236}">
                <a16:creationId xmlns:a16="http://schemas.microsoft.com/office/drawing/2014/main" id="{60CD99B3-4F33-D33D-0CF4-BB2DAB020E6E}"/>
              </a:ext>
            </a:extLst>
          </p:cNvPr>
          <p:cNvSpPr>
            <a:spLocks noGrp="1"/>
          </p:cNvSpPr>
          <p:nvPr>
            <p:ph type="body" sz="quarter" idx="14" hasCustomPrompt="1"/>
          </p:nvPr>
        </p:nvSpPr>
        <p:spPr>
          <a:xfrm>
            <a:off x="8550629"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27" name="Microsoft Logo">
            <a:extLst>
              <a:ext uri="{FF2B5EF4-FFF2-40B4-BE49-F238E27FC236}">
                <a16:creationId xmlns:a16="http://schemas.microsoft.com/office/drawing/2014/main" id="{4003A1F0-14B8-63D9-7B06-FFC4A13763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94281871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ank You_Dark">
    <p:spTree>
      <p:nvGrpSpPr>
        <p:cNvPr id="1" name=""/>
        <p:cNvGrpSpPr/>
        <p:nvPr/>
      </p:nvGrpSpPr>
      <p:grpSpPr>
        <a:xfrm>
          <a:off x="0" y="0"/>
          <a:ext cx="0" cy="0"/>
          <a:chOff x="0" y="0"/>
          <a:chExt cx="0" cy="0"/>
        </a:xfrm>
      </p:grpSpPr>
      <p:pic>
        <p:nvPicPr>
          <p:cNvPr id="8" name="Picture 7" descr="A picture containing indoor&#10;&#10;Description automatically generated">
            <a:extLst>
              <a:ext uri="{FF2B5EF4-FFF2-40B4-BE49-F238E27FC236}">
                <a16:creationId xmlns:a16="http://schemas.microsoft.com/office/drawing/2014/main" id="{77C5E61D-1DFA-EAAE-93E3-8F40C6AB69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3261" y="0"/>
            <a:ext cx="10128739" cy="6858000"/>
          </a:xfrm>
          <a:prstGeom prst="rect">
            <a:avLst/>
          </a:prstGeom>
        </p:spPr>
      </p:pic>
      <p:sp>
        <p:nvSpPr>
          <p:cNvPr id="12" name="Rectangle 11">
            <a:extLst>
              <a:ext uri="{FF2B5EF4-FFF2-40B4-BE49-F238E27FC236}">
                <a16:creationId xmlns:a16="http://schemas.microsoft.com/office/drawing/2014/main" id="{9D51DE9D-5F39-333E-16BC-4B79EC91985A}"/>
              </a:ext>
            </a:extLst>
          </p:cNvPr>
          <p:cNvSpPr/>
          <p:nvPr userDrawn="1"/>
        </p:nvSpPr>
        <p:spPr>
          <a:xfrm>
            <a:off x="0" y="0"/>
            <a:ext cx="10456752" cy="6858000"/>
          </a:xfrm>
          <a:prstGeom prst="rect">
            <a:avLst/>
          </a:prstGeom>
          <a:gradFill>
            <a:gsLst>
              <a:gs pos="100000">
                <a:srgbClr val="2A436E">
                  <a:alpha val="0"/>
                </a:srgbClr>
              </a:gs>
              <a:gs pos="24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B7095-C5B9-4A87-BDE8-CD4CE3D211CF}"/>
              </a:ext>
            </a:extLst>
          </p:cNvPr>
          <p:cNvSpPr>
            <a:spLocks noGrp="1"/>
          </p:cNvSpPr>
          <p:nvPr>
            <p:ph type="title" hasCustomPrompt="1"/>
          </p:nvPr>
        </p:nvSpPr>
        <p:spPr>
          <a:xfrm>
            <a:off x="698418" y="3260462"/>
            <a:ext cx="10925120" cy="567566"/>
          </a:xfrm>
        </p:spPr>
        <p:txBody>
          <a:bodyPr>
            <a:normAutofit/>
          </a:bodyPr>
          <a:lstStyle>
            <a:lvl1pPr>
              <a:defRPr sz="2600">
                <a:solidFill>
                  <a:schemeClr val="bg1"/>
                </a:solidFill>
              </a:defRPr>
            </a:lvl1pPr>
          </a:lstStyle>
          <a:p>
            <a:r>
              <a:rPr lang="en-US"/>
              <a:t>Thank You!</a:t>
            </a:r>
          </a:p>
        </p:txBody>
      </p:sp>
      <p:sp>
        <p:nvSpPr>
          <p:cNvPr id="4" name="Date Placeholder 3">
            <a:extLst>
              <a:ext uri="{FF2B5EF4-FFF2-40B4-BE49-F238E27FC236}">
                <a16:creationId xmlns:a16="http://schemas.microsoft.com/office/drawing/2014/main" id="{0F64A30A-A24C-4940-AB4A-5ACC272A6AEF}"/>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3/1/2025</a:t>
            </a:fld>
            <a:endParaRPr lang="en-US"/>
          </a:p>
        </p:txBody>
      </p:sp>
      <p:pic>
        <p:nvPicPr>
          <p:cNvPr id="10" name="Picture 9" descr="Icon&#10;&#10;Description automatically generated with medium confidence">
            <a:extLst>
              <a:ext uri="{FF2B5EF4-FFF2-40B4-BE49-F238E27FC236}">
                <a16:creationId xmlns:a16="http://schemas.microsoft.com/office/drawing/2014/main" id="{CE203DA3-FBD8-C1B1-DF63-733F45145C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160" y="3111270"/>
            <a:ext cx="903478" cy="781856"/>
          </a:xfrm>
          <a:prstGeom prst="rect">
            <a:avLst/>
          </a:prstGeom>
        </p:spPr>
      </p:pic>
      <p:pic>
        <p:nvPicPr>
          <p:cNvPr id="3" name="Microsoft Logo">
            <a:extLst>
              <a:ext uri="{FF2B5EF4-FFF2-40B4-BE49-F238E27FC236}">
                <a16:creationId xmlns:a16="http://schemas.microsoft.com/office/drawing/2014/main" id="{230CA6D4-BA2C-040B-27C3-D08DD5B14B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1671517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38521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2A724-F74D-AF1C-842F-6732465903A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78B5E638-B554-BA91-6D0F-86A6059AE9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746B1CC8-4964-B9AB-9A96-DA459B07420D}"/>
              </a:ext>
            </a:extLst>
          </p:cNvPr>
          <p:cNvSpPr>
            <a:spLocks noGrp="1"/>
          </p:cNvSpPr>
          <p:nvPr>
            <p:ph type="dt" sz="half" idx="10"/>
          </p:nvPr>
        </p:nvSpPr>
        <p:spPr/>
        <p:txBody>
          <a:bodyPr/>
          <a:lstStyle/>
          <a:p>
            <a:fld id="{5EF949EC-082D-F14F-90BA-B4B38FA4009F}" type="datetimeFigureOut">
              <a:rPr lang="en-NL" smtClean="0"/>
              <a:t>03/01/2025</a:t>
            </a:fld>
            <a:endParaRPr lang="en-NL"/>
          </a:p>
        </p:txBody>
      </p:sp>
      <p:sp>
        <p:nvSpPr>
          <p:cNvPr id="5" name="Footer Placeholder 4">
            <a:extLst>
              <a:ext uri="{FF2B5EF4-FFF2-40B4-BE49-F238E27FC236}">
                <a16:creationId xmlns:a16="http://schemas.microsoft.com/office/drawing/2014/main" id="{D432E433-012C-6B39-7D64-250A73A55282}"/>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6B554277-0310-8E57-3438-A946AEDA54D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71016298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8DC22-1C12-4B18-3F0A-9300B6A0C7AB}"/>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00C00674-809B-97D8-E47F-AEA83D7D6B4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56CFCD4E-7FF7-8BC2-6CCC-BE3FCB2AD7AD}"/>
              </a:ext>
            </a:extLst>
          </p:cNvPr>
          <p:cNvSpPr>
            <a:spLocks noGrp="1"/>
          </p:cNvSpPr>
          <p:nvPr>
            <p:ph type="dt" sz="half" idx="10"/>
          </p:nvPr>
        </p:nvSpPr>
        <p:spPr/>
        <p:txBody>
          <a:bodyPr/>
          <a:lstStyle/>
          <a:p>
            <a:fld id="{5EF949EC-082D-F14F-90BA-B4B38FA4009F}" type="datetimeFigureOut">
              <a:rPr lang="en-NL" smtClean="0"/>
              <a:t>03/01/2025</a:t>
            </a:fld>
            <a:endParaRPr lang="en-NL"/>
          </a:p>
        </p:txBody>
      </p:sp>
      <p:sp>
        <p:nvSpPr>
          <p:cNvPr id="5" name="Footer Placeholder 4">
            <a:extLst>
              <a:ext uri="{FF2B5EF4-FFF2-40B4-BE49-F238E27FC236}">
                <a16:creationId xmlns:a16="http://schemas.microsoft.com/office/drawing/2014/main" id="{56475145-5CDC-E29B-A97E-4550689864F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2DE3C19-40BF-6BD5-39BA-CAF4A3B93E03}"/>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83121627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45CA3-CA1C-EAE4-1D06-A9FCD9F8685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4D893BCA-35E2-2F8A-F8AA-EA850F9F18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D65ABA8-5F53-B042-F6D1-006D2541D663}"/>
              </a:ext>
            </a:extLst>
          </p:cNvPr>
          <p:cNvSpPr>
            <a:spLocks noGrp="1"/>
          </p:cNvSpPr>
          <p:nvPr>
            <p:ph type="dt" sz="half" idx="10"/>
          </p:nvPr>
        </p:nvSpPr>
        <p:spPr/>
        <p:txBody>
          <a:bodyPr/>
          <a:lstStyle/>
          <a:p>
            <a:fld id="{5EF949EC-082D-F14F-90BA-B4B38FA4009F}" type="datetimeFigureOut">
              <a:rPr lang="en-NL" smtClean="0"/>
              <a:t>03/01/2025</a:t>
            </a:fld>
            <a:endParaRPr lang="en-NL"/>
          </a:p>
        </p:txBody>
      </p:sp>
      <p:sp>
        <p:nvSpPr>
          <p:cNvPr id="5" name="Footer Placeholder 4">
            <a:extLst>
              <a:ext uri="{FF2B5EF4-FFF2-40B4-BE49-F238E27FC236}">
                <a16:creationId xmlns:a16="http://schemas.microsoft.com/office/drawing/2014/main" id="{BAE9EB6F-87F3-673E-7B18-88E703C7F786}"/>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9014937-7F11-5E6B-49B6-894570E8A00F}"/>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3715446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87E1D-E4C1-0F33-37F4-F0A3B19C4930}"/>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A2B781CC-7B52-A67A-8703-F81FAACBA4E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CE0C4232-D3A2-6BF1-7D2D-AD8F8A894C8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C41DF01A-2ADE-4B28-EE11-1623CE6B1B3C}"/>
              </a:ext>
            </a:extLst>
          </p:cNvPr>
          <p:cNvSpPr>
            <a:spLocks noGrp="1"/>
          </p:cNvSpPr>
          <p:nvPr>
            <p:ph type="dt" sz="half" idx="10"/>
          </p:nvPr>
        </p:nvSpPr>
        <p:spPr/>
        <p:txBody>
          <a:bodyPr/>
          <a:lstStyle/>
          <a:p>
            <a:fld id="{5EF949EC-082D-F14F-90BA-B4B38FA4009F}" type="datetimeFigureOut">
              <a:rPr lang="en-NL" smtClean="0"/>
              <a:t>03/01/2025</a:t>
            </a:fld>
            <a:endParaRPr lang="en-NL"/>
          </a:p>
        </p:txBody>
      </p:sp>
      <p:sp>
        <p:nvSpPr>
          <p:cNvPr id="6" name="Footer Placeholder 5">
            <a:extLst>
              <a:ext uri="{FF2B5EF4-FFF2-40B4-BE49-F238E27FC236}">
                <a16:creationId xmlns:a16="http://schemas.microsoft.com/office/drawing/2014/main" id="{B7795C03-28B5-9E18-6559-BFEEC246B2D8}"/>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2AD5E58-9E46-2DFD-769D-94B6B60F881A}"/>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37737646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AC547-5AAD-213E-1A73-0CAC5F1ED7E2}"/>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8444E4E2-B1BF-54B4-E635-4A91277FFA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5E2C673-D4F9-AFC5-E35C-FDC7D496738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3C728844-5327-256E-6272-8365B4D329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54EB6F3-4858-69A8-1EEB-28C54204397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E6C8695E-529B-8426-CD9A-8DA5BF43DD8A}"/>
              </a:ext>
            </a:extLst>
          </p:cNvPr>
          <p:cNvSpPr>
            <a:spLocks noGrp="1"/>
          </p:cNvSpPr>
          <p:nvPr>
            <p:ph type="dt" sz="half" idx="10"/>
          </p:nvPr>
        </p:nvSpPr>
        <p:spPr/>
        <p:txBody>
          <a:bodyPr/>
          <a:lstStyle/>
          <a:p>
            <a:fld id="{5EF949EC-082D-F14F-90BA-B4B38FA4009F}" type="datetimeFigureOut">
              <a:rPr lang="en-NL" smtClean="0"/>
              <a:t>03/01/2025</a:t>
            </a:fld>
            <a:endParaRPr lang="en-NL"/>
          </a:p>
        </p:txBody>
      </p:sp>
      <p:sp>
        <p:nvSpPr>
          <p:cNvPr id="8" name="Footer Placeholder 7">
            <a:extLst>
              <a:ext uri="{FF2B5EF4-FFF2-40B4-BE49-F238E27FC236}">
                <a16:creationId xmlns:a16="http://schemas.microsoft.com/office/drawing/2014/main" id="{F3A55138-3EB9-1124-642B-F1144DACB250}"/>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6A9DCCC9-3441-3C03-0DE1-AD454878980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54644312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EA642-9057-7085-0351-87B1699CC09E}"/>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E8D7960F-76C9-E42D-7E1B-3EF8947B3558}"/>
              </a:ext>
            </a:extLst>
          </p:cNvPr>
          <p:cNvSpPr>
            <a:spLocks noGrp="1"/>
          </p:cNvSpPr>
          <p:nvPr>
            <p:ph type="dt" sz="half" idx="10"/>
          </p:nvPr>
        </p:nvSpPr>
        <p:spPr/>
        <p:txBody>
          <a:bodyPr/>
          <a:lstStyle/>
          <a:p>
            <a:fld id="{5EF949EC-082D-F14F-90BA-B4B38FA4009F}" type="datetimeFigureOut">
              <a:rPr lang="en-NL" smtClean="0"/>
              <a:t>03/01/2025</a:t>
            </a:fld>
            <a:endParaRPr lang="en-NL"/>
          </a:p>
        </p:txBody>
      </p:sp>
      <p:sp>
        <p:nvSpPr>
          <p:cNvPr id="4" name="Footer Placeholder 3">
            <a:extLst>
              <a:ext uri="{FF2B5EF4-FFF2-40B4-BE49-F238E27FC236}">
                <a16:creationId xmlns:a16="http://schemas.microsoft.com/office/drawing/2014/main" id="{BFEC1B8A-BFCB-1424-BE89-2474BDCDCBC1}"/>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F0B65F78-6AE9-AE6F-FE25-20DB7EB5206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825674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3"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691676395"/>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F63799-A6E8-7FCF-C3D8-A7D477F048F2}"/>
              </a:ext>
            </a:extLst>
          </p:cNvPr>
          <p:cNvSpPr>
            <a:spLocks noGrp="1"/>
          </p:cNvSpPr>
          <p:nvPr>
            <p:ph type="dt" sz="half" idx="10"/>
          </p:nvPr>
        </p:nvSpPr>
        <p:spPr/>
        <p:txBody>
          <a:bodyPr/>
          <a:lstStyle/>
          <a:p>
            <a:fld id="{5EF949EC-082D-F14F-90BA-B4B38FA4009F}" type="datetimeFigureOut">
              <a:rPr lang="en-NL" smtClean="0"/>
              <a:t>03/01/2025</a:t>
            </a:fld>
            <a:endParaRPr lang="en-NL"/>
          </a:p>
        </p:txBody>
      </p:sp>
      <p:sp>
        <p:nvSpPr>
          <p:cNvPr id="3" name="Footer Placeholder 2">
            <a:extLst>
              <a:ext uri="{FF2B5EF4-FFF2-40B4-BE49-F238E27FC236}">
                <a16:creationId xmlns:a16="http://schemas.microsoft.com/office/drawing/2014/main" id="{00A33AD9-A46B-4AA1-63CF-B0DAF103675C}"/>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E6D727A-E7D8-BB57-6BF7-7F0BE3F5204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47365638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47BCE-CFFD-3B3D-A169-17ED044CAC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77D9F9C8-3293-E84D-661C-6B81BDBD7E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18EFF6BE-97E9-3C0B-8079-2B399A9445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35D5C59-06AB-D413-07EB-532E5A7CEAB3}"/>
              </a:ext>
            </a:extLst>
          </p:cNvPr>
          <p:cNvSpPr>
            <a:spLocks noGrp="1"/>
          </p:cNvSpPr>
          <p:nvPr>
            <p:ph type="dt" sz="half" idx="10"/>
          </p:nvPr>
        </p:nvSpPr>
        <p:spPr/>
        <p:txBody>
          <a:bodyPr/>
          <a:lstStyle/>
          <a:p>
            <a:fld id="{5EF949EC-082D-F14F-90BA-B4B38FA4009F}" type="datetimeFigureOut">
              <a:rPr lang="en-NL" smtClean="0"/>
              <a:t>03/01/2025</a:t>
            </a:fld>
            <a:endParaRPr lang="en-NL"/>
          </a:p>
        </p:txBody>
      </p:sp>
      <p:sp>
        <p:nvSpPr>
          <p:cNvPr id="6" name="Footer Placeholder 5">
            <a:extLst>
              <a:ext uri="{FF2B5EF4-FFF2-40B4-BE49-F238E27FC236}">
                <a16:creationId xmlns:a16="http://schemas.microsoft.com/office/drawing/2014/main" id="{96866ED5-D26E-6640-61BA-75165EBBCB6A}"/>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A3026404-63F0-E3DB-E06F-BE900652F22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34981289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7029-E593-7065-67A0-23D14EBFB12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95655478-E36D-8593-7B43-8F7F043D6A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8767350C-12DE-159E-5FBC-2F2E75B06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853101C-6DDC-1429-D2D0-4F4B704FBADC}"/>
              </a:ext>
            </a:extLst>
          </p:cNvPr>
          <p:cNvSpPr>
            <a:spLocks noGrp="1"/>
          </p:cNvSpPr>
          <p:nvPr>
            <p:ph type="dt" sz="half" idx="10"/>
          </p:nvPr>
        </p:nvSpPr>
        <p:spPr/>
        <p:txBody>
          <a:bodyPr/>
          <a:lstStyle/>
          <a:p>
            <a:fld id="{5EF949EC-082D-F14F-90BA-B4B38FA4009F}" type="datetimeFigureOut">
              <a:rPr lang="en-NL" smtClean="0"/>
              <a:t>03/01/2025</a:t>
            </a:fld>
            <a:endParaRPr lang="en-NL"/>
          </a:p>
        </p:txBody>
      </p:sp>
      <p:sp>
        <p:nvSpPr>
          <p:cNvPr id="6" name="Footer Placeholder 5">
            <a:extLst>
              <a:ext uri="{FF2B5EF4-FFF2-40B4-BE49-F238E27FC236}">
                <a16:creationId xmlns:a16="http://schemas.microsoft.com/office/drawing/2014/main" id="{07DA0DF5-DFF0-8437-76B0-E814820F522E}"/>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FBC4E160-FCE8-E923-59C9-4A7CE12150FC}"/>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04678176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E6720-7E8A-6C9D-30BC-AAF77B8735D0}"/>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5CE439BC-06E5-E034-7244-A9DF269B41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6B74B46B-2FB9-AC5A-BDD5-FB07091C2DBB}"/>
              </a:ext>
            </a:extLst>
          </p:cNvPr>
          <p:cNvSpPr>
            <a:spLocks noGrp="1"/>
          </p:cNvSpPr>
          <p:nvPr>
            <p:ph type="dt" sz="half" idx="10"/>
          </p:nvPr>
        </p:nvSpPr>
        <p:spPr/>
        <p:txBody>
          <a:bodyPr/>
          <a:lstStyle/>
          <a:p>
            <a:fld id="{5EF949EC-082D-F14F-90BA-B4B38FA4009F}" type="datetimeFigureOut">
              <a:rPr lang="en-NL" smtClean="0"/>
              <a:t>03/01/2025</a:t>
            </a:fld>
            <a:endParaRPr lang="en-NL"/>
          </a:p>
        </p:txBody>
      </p:sp>
      <p:sp>
        <p:nvSpPr>
          <p:cNvPr id="5" name="Footer Placeholder 4">
            <a:extLst>
              <a:ext uri="{FF2B5EF4-FFF2-40B4-BE49-F238E27FC236}">
                <a16:creationId xmlns:a16="http://schemas.microsoft.com/office/drawing/2014/main" id="{269483D5-3615-835C-773C-3412891AE09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438D0CCC-5B12-062F-48D6-ACB633020722}"/>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92557230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EBF5D7-F032-BBD7-B914-F09CB178E08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E89AA01A-4B83-0B18-87DB-DF5A7C07776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9856F44C-ED9E-B4D4-DE12-D5A7F4AFB50E}"/>
              </a:ext>
            </a:extLst>
          </p:cNvPr>
          <p:cNvSpPr>
            <a:spLocks noGrp="1"/>
          </p:cNvSpPr>
          <p:nvPr>
            <p:ph type="dt" sz="half" idx="10"/>
          </p:nvPr>
        </p:nvSpPr>
        <p:spPr/>
        <p:txBody>
          <a:bodyPr/>
          <a:lstStyle/>
          <a:p>
            <a:fld id="{5EF949EC-082D-F14F-90BA-B4B38FA4009F}" type="datetimeFigureOut">
              <a:rPr lang="en-NL" smtClean="0"/>
              <a:t>03/01/2025</a:t>
            </a:fld>
            <a:endParaRPr lang="en-NL"/>
          </a:p>
        </p:txBody>
      </p:sp>
      <p:sp>
        <p:nvSpPr>
          <p:cNvPr id="5" name="Footer Placeholder 4">
            <a:extLst>
              <a:ext uri="{FF2B5EF4-FFF2-40B4-BE49-F238E27FC236}">
                <a16:creationId xmlns:a16="http://schemas.microsoft.com/office/drawing/2014/main" id="{222E1590-9DDF-F255-A0F7-5791CEFCC5C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BFA1FF4-4D8F-EDC4-4FF0-909D3BFDD19E}"/>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53887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5"/>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4207991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417296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4" y="1030054"/>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504874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p:cNvSpPr>
            <a:spLocks noGrp="1"/>
          </p:cNvSpPr>
          <p:nvPr>
            <p:ph type="body" sz="quarter" idx="10"/>
          </p:nvPr>
        </p:nvSpPr>
        <p:spPr>
          <a:xfrm>
            <a:off x="5882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1419507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9"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3792251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879480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87106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4" y="949326"/>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3750292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5"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3" y="377373"/>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2"/>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3" y="6088742"/>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3" y="4400890"/>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2327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492443"/>
          </a:xfrm>
        </p:spPr>
        <p:txBody>
          <a:bodyPr/>
          <a:lstStyle/>
          <a:p>
            <a:r>
              <a:rPr lang="en-US"/>
              <a:t>Click to edit Master title style</a:t>
            </a:r>
          </a:p>
        </p:txBody>
      </p:sp>
    </p:spTree>
    <p:extLst>
      <p:ext uri="{BB962C8B-B14F-4D97-AF65-F5344CB8AC3E}">
        <p14:creationId xmlns:p14="http://schemas.microsoft.com/office/powerpoint/2010/main" val="6170492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5" y="2444116"/>
            <a:ext cx="3305007" cy="984885"/>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1" cy="5296595"/>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Tree>
    <p:extLst>
      <p:ext uri="{BB962C8B-B14F-4D97-AF65-F5344CB8AC3E}">
        <p14:creationId xmlns:p14="http://schemas.microsoft.com/office/powerpoint/2010/main" val="33012733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78292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1" y="409301"/>
            <a:ext cx="11390811" cy="670563"/>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1" y="1990653"/>
            <a:ext cx="11390811" cy="4166307"/>
          </a:xfrm>
        </p:spPr>
        <p:txBody>
          <a:bodyPr>
            <a:normAutofit/>
          </a:bodyPr>
          <a:lstStyle>
            <a:lvl1pPr marL="0" indent="0">
              <a:buNone/>
              <a:defRPr sz="1600">
                <a:solidFill>
                  <a:schemeClr val="tx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1" y="1543325"/>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7" y="6346521"/>
            <a:ext cx="1517649" cy="501497"/>
          </a:xfrm>
          <a:prstGeom prst="rect">
            <a:avLst/>
          </a:prstGeom>
        </p:spPr>
      </p:pic>
    </p:spTree>
    <p:extLst>
      <p:ext uri="{BB962C8B-B14F-4D97-AF65-F5344CB8AC3E}">
        <p14:creationId xmlns:p14="http://schemas.microsoft.com/office/powerpoint/2010/main" val="277487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4" y="1436689"/>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4" y="457201"/>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4"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3"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9025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1"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57308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4" y="2369856"/>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4879842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9"/>
            <a:ext cx="9144000" cy="553997"/>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5853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5"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5"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290815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0. Four points">
  <p:cSld name="30. Four points">
    <p:spTree>
      <p:nvGrpSpPr>
        <p:cNvPr id="1" name="Shape 477"/>
        <p:cNvGrpSpPr/>
        <p:nvPr/>
      </p:nvGrpSpPr>
      <p:grpSpPr>
        <a:xfrm>
          <a:off x="0" y="0"/>
          <a:ext cx="0" cy="0"/>
          <a:chOff x="0" y="0"/>
          <a:chExt cx="0" cy="0"/>
        </a:xfrm>
      </p:grpSpPr>
      <p:sp>
        <p:nvSpPr>
          <p:cNvPr id="478" name="Google Shape;478;p36"/>
          <p:cNvSpPr/>
          <p:nvPr/>
        </p:nvSpPr>
        <p:spPr>
          <a:xfrm>
            <a:off x="6107431" y="964743"/>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79" name="Google Shape;479;p36"/>
          <p:cNvSpPr/>
          <p:nvPr/>
        </p:nvSpPr>
        <p:spPr>
          <a:xfrm>
            <a:off x="6107431" y="234472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0" name="Google Shape;480;p36"/>
          <p:cNvSpPr/>
          <p:nvPr/>
        </p:nvSpPr>
        <p:spPr>
          <a:xfrm>
            <a:off x="6107431" y="3677095"/>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1" name="Google Shape;481;p36"/>
          <p:cNvSpPr/>
          <p:nvPr/>
        </p:nvSpPr>
        <p:spPr>
          <a:xfrm>
            <a:off x="6107431" y="5095629"/>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82" name="Google Shape;482;p36"/>
          <p:cNvGrpSpPr/>
          <p:nvPr/>
        </p:nvGrpSpPr>
        <p:grpSpPr>
          <a:xfrm>
            <a:off x="12253600" y="1"/>
            <a:ext cx="3438923" cy="3424452"/>
            <a:chOff x="22170399" y="777240"/>
            <a:chExt cx="6877845" cy="6848903"/>
          </a:xfrm>
        </p:grpSpPr>
        <p:grpSp>
          <p:nvGrpSpPr>
            <p:cNvPr id="483" name="Google Shape;483;p36"/>
            <p:cNvGrpSpPr/>
            <p:nvPr/>
          </p:nvGrpSpPr>
          <p:grpSpPr>
            <a:xfrm>
              <a:off x="22170399" y="777240"/>
              <a:ext cx="6877845" cy="6848903"/>
              <a:chOff x="22155159" y="0"/>
              <a:chExt cx="6877845" cy="6848903"/>
            </a:xfrm>
          </p:grpSpPr>
          <p:sp>
            <p:nvSpPr>
              <p:cNvPr id="484" name="Google Shape;484;p36"/>
              <p:cNvSpPr/>
              <p:nvPr/>
            </p:nvSpPr>
            <p:spPr>
              <a:xfrm>
                <a:off x="22155159" y="1972983"/>
                <a:ext cx="6877845"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85" name="Google Shape;485;p36"/>
              <p:cNvSpPr/>
              <p:nvPr/>
            </p:nvSpPr>
            <p:spPr>
              <a:xfrm>
                <a:off x="22155159" y="2964166"/>
                <a:ext cx="6877845"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86" name="Google Shape;486;p36"/>
              <p:cNvSpPr/>
              <p:nvPr/>
            </p:nvSpPr>
            <p:spPr>
              <a:xfrm>
                <a:off x="22155159" y="3953413"/>
                <a:ext cx="3375694"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87" name="Google Shape;487;p36"/>
              <p:cNvSpPr/>
              <p:nvPr/>
            </p:nvSpPr>
            <p:spPr>
              <a:xfrm>
                <a:off x="25631437" y="3953413"/>
                <a:ext cx="3401567"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88" name="Google Shape;488;p36"/>
              <p:cNvSpPr/>
              <p:nvPr/>
            </p:nvSpPr>
            <p:spPr>
              <a:xfrm>
                <a:off x="22155159" y="4942660"/>
                <a:ext cx="3375694"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89" name="Google Shape;489;p36"/>
              <p:cNvSpPr/>
              <p:nvPr/>
            </p:nvSpPr>
            <p:spPr>
              <a:xfrm>
                <a:off x="25631437" y="4942660"/>
                <a:ext cx="3401567"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90" name="Google Shape;490;p36"/>
              <p:cNvSpPr/>
              <p:nvPr/>
            </p:nvSpPr>
            <p:spPr>
              <a:xfrm>
                <a:off x="22155159" y="0"/>
                <a:ext cx="6877845"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91" name="Google Shape;491;p36"/>
              <p:cNvSpPr/>
              <p:nvPr/>
            </p:nvSpPr>
            <p:spPr>
              <a:xfrm>
                <a:off x="22155159" y="986491"/>
                <a:ext cx="6877845"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92" name="Google Shape;492;p36"/>
              <p:cNvSpPr/>
              <p:nvPr/>
            </p:nvSpPr>
            <p:spPr>
              <a:xfrm>
                <a:off x="24461005" y="5934503"/>
                <a:ext cx="1069848"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93" name="Google Shape;493;p36"/>
              <p:cNvSpPr/>
              <p:nvPr/>
            </p:nvSpPr>
            <p:spPr>
              <a:xfrm>
                <a:off x="25631437" y="5934503"/>
                <a:ext cx="1069848"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94" name="Google Shape;494;p36"/>
              <p:cNvSpPr/>
              <p:nvPr/>
            </p:nvSpPr>
            <p:spPr>
              <a:xfrm>
                <a:off x="26792725" y="5934503"/>
                <a:ext cx="1069848"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95" name="Google Shape;495;p36"/>
              <p:cNvSpPr/>
              <p:nvPr/>
            </p:nvSpPr>
            <p:spPr>
              <a:xfrm>
                <a:off x="27954013" y="5934503"/>
                <a:ext cx="1069848"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96" name="Google Shape;496;p36"/>
            <p:cNvSpPr/>
            <p:nvPr/>
          </p:nvSpPr>
          <p:spPr>
            <a:xfrm>
              <a:off x="22170400" y="6711743"/>
              <a:ext cx="1069848"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97" name="Google Shape;497;p36"/>
            <p:cNvSpPr/>
            <p:nvPr/>
          </p:nvSpPr>
          <p:spPr>
            <a:xfrm>
              <a:off x="23340832" y="6711743"/>
              <a:ext cx="1069848"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98" name="Google Shape;498;p36"/>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499" name="Google Shape;499;p36"/>
          <p:cNvSpPr txBox="1">
            <a:spLocks noGrp="1"/>
          </p:cNvSpPr>
          <p:nvPr>
            <p:ph type="subTitle" idx="1"/>
          </p:nvPr>
        </p:nvSpPr>
        <p:spPr>
          <a:xfrm>
            <a:off x="7071360" y="865632"/>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0" name="Google Shape;500;p36"/>
          <p:cNvSpPr txBox="1">
            <a:spLocks noGrp="1"/>
          </p:cNvSpPr>
          <p:nvPr>
            <p:ph type="subTitle" idx="2"/>
          </p:nvPr>
        </p:nvSpPr>
        <p:spPr>
          <a:xfrm>
            <a:off x="7071360" y="1280160"/>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1" name="Google Shape;501;p36"/>
          <p:cNvSpPr txBox="1">
            <a:spLocks noGrp="1"/>
          </p:cNvSpPr>
          <p:nvPr>
            <p:ph type="subTitle" idx="3"/>
          </p:nvPr>
        </p:nvSpPr>
        <p:spPr>
          <a:xfrm>
            <a:off x="7071360" y="2243328"/>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2" name="Google Shape;502;p36"/>
          <p:cNvSpPr txBox="1">
            <a:spLocks noGrp="1"/>
          </p:cNvSpPr>
          <p:nvPr>
            <p:ph type="subTitle" idx="4"/>
          </p:nvPr>
        </p:nvSpPr>
        <p:spPr>
          <a:xfrm>
            <a:off x="7071360" y="2657856"/>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3" name="Google Shape;503;p36"/>
          <p:cNvSpPr txBox="1">
            <a:spLocks noGrp="1"/>
          </p:cNvSpPr>
          <p:nvPr>
            <p:ph type="subTitle" idx="5"/>
          </p:nvPr>
        </p:nvSpPr>
        <p:spPr>
          <a:xfrm>
            <a:off x="7071360" y="3621024"/>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4" name="Google Shape;504;p36"/>
          <p:cNvSpPr txBox="1">
            <a:spLocks noGrp="1"/>
          </p:cNvSpPr>
          <p:nvPr>
            <p:ph type="subTitle" idx="6"/>
          </p:nvPr>
        </p:nvSpPr>
        <p:spPr>
          <a:xfrm>
            <a:off x="7071360" y="4035552"/>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5" name="Google Shape;505;p36"/>
          <p:cNvSpPr txBox="1">
            <a:spLocks noGrp="1"/>
          </p:cNvSpPr>
          <p:nvPr>
            <p:ph type="subTitle" idx="7"/>
          </p:nvPr>
        </p:nvSpPr>
        <p:spPr>
          <a:xfrm>
            <a:off x="7071360" y="4998720"/>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6" name="Google Shape;506;p36"/>
          <p:cNvSpPr txBox="1">
            <a:spLocks noGrp="1"/>
          </p:cNvSpPr>
          <p:nvPr>
            <p:ph type="subTitle" idx="8"/>
          </p:nvPr>
        </p:nvSpPr>
        <p:spPr>
          <a:xfrm>
            <a:off x="7071360" y="5413248"/>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29427872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0699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1"/>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2682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19945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06095021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54684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07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11034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9523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9884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844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6664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554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69860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16804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614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79202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7728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571185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0907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3935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29874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89062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326743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5" y="1116013"/>
            <a:ext cx="11018519" cy="157308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671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567349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85034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91653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60993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11416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97018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969291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75056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0334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05415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1"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2"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3"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2"/>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28068969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01915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89423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5654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52855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26683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95761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7662399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249117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89725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5834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060688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078246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27023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2606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586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5284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97259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2630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48480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1701547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Global Event Presen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esquinas redondeadas 19">
            <a:extLst>
              <a:ext uri="{FF2B5EF4-FFF2-40B4-BE49-F238E27FC236}">
                <a16:creationId xmlns:a16="http://schemas.microsoft.com/office/drawing/2014/main" id="{E251589B-D08D-9A6A-CFA1-C1BBB433EA87}"/>
              </a:ext>
            </a:extLst>
          </p:cNvPr>
          <p:cNvSpPr/>
          <p:nvPr userDrawn="1"/>
        </p:nvSpPr>
        <p:spPr bwMode="auto">
          <a:xfrm>
            <a:off x="10109739" y="453508"/>
            <a:ext cx="1609210" cy="566057"/>
          </a:xfrm>
          <a:prstGeom prst="roundRect">
            <a:avLst>
              <a:gd name="adj" fmla="val 23260"/>
            </a:avLst>
          </a:prstGeom>
          <a:solidFill>
            <a:srgbClr val="D5522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CuadroTexto 20">
            <a:extLst>
              <a:ext uri="{FF2B5EF4-FFF2-40B4-BE49-F238E27FC236}">
                <a16:creationId xmlns:a16="http://schemas.microsoft.com/office/drawing/2014/main" id="{12A0CB4F-5BF9-277D-1D67-F7E5175EC875}"/>
              </a:ext>
            </a:extLst>
          </p:cNvPr>
          <p:cNvSpPr txBox="1"/>
          <p:nvPr userDrawn="1"/>
        </p:nvSpPr>
        <p:spPr>
          <a:xfrm>
            <a:off x="10095108" y="550352"/>
            <a:ext cx="1609211" cy="430887"/>
          </a:xfrm>
          <a:prstGeom prst="rect">
            <a:avLst/>
          </a:prstGeom>
          <a:noFill/>
        </p:spPr>
        <p:txBody>
          <a:bodyPr wrap="square" lIns="0" tIns="0" rIns="0" bIns="0" rtlCol="0">
            <a:spAutoFit/>
          </a:bodyPr>
          <a:lstStyle/>
          <a:p>
            <a:pPr algn="ctr"/>
            <a:r>
              <a:rPr lang="es-ES" sz="2800" dirty="0">
                <a:solidFill>
                  <a:schemeClr val="bg1"/>
                </a:solidFill>
                <a:latin typeface="Lufga" panose="00000500000000000000" pitchFamily="50" charset="0"/>
              </a:rPr>
              <a:t>Madrid</a:t>
            </a:r>
          </a:p>
        </p:txBody>
      </p:sp>
    </p:spTree>
    <p:extLst>
      <p:ext uri="{BB962C8B-B14F-4D97-AF65-F5344CB8AC3E}">
        <p14:creationId xmlns:p14="http://schemas.microsoft.com/office/powerpoint/2010/main" val="36583968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5" y="2496066"/>
            <a:ext cx="5512595" cy="1559401"/>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44" indent="-166684">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607145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1"/>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188953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ver_D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92429A-3F54-A1C5-C77B-3D779A9C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063262" y="0"/>
            <a:ext cx="10128738" cy="6857999"/>
          </a:xfrm>
          <a:prstGeom prst="rect">
            <a:avLst/>
          </a:prstGeom>
        </p:spPr>
      </p:pic>
      <p:sp>
        <p:nvSpPr>
          <p:cNvPr id="6" name="Rectangle 5">
            <a:extLst>
              <a:ext uri="{FF2B5EF4-FFF2-40B4-BE49-F238E27FC236}">
                <a16:creationId xmlns:a16="http://schemas.microsoft.com/office/drawing/2014/main" id="{C6F7AD54-0E69-5DD9-ADC1-68148DF415AF}"/>
              </a:ext>
            </a:extLst>
          </p:cNvPr>
          <p:cNvSpPr/>
          <p:nvPr userDrawn="1"/>
        </p:nvSpPr>
        <p:spPr>
          <a:xfrm>
            <a:off x="0" y="0"/>
            <a:ext cx="8804135" cy="6858000"/>
          </a:xfrm>
          <a:prstGeom prst="rect">
            <a:avLst/>
          </a:prstGeom>
          <a:gradFill>
            <a:gsLst>
              <a:gs pos="100000">
                <a:srgbClr val="2A436E">
                  <a:alpha val="0"/>
                </a:srgbClr>
              </a:gs>
              <a:gs pos="28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B3F0BCFC-E850-46AA-8086-C227361BA944}"/>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3/1/2025</a:t>
            </a:fld>
            <a:endParaRPr lang="en-US"/>
          </a:p>
        </p:txBody>
      </p:sp>
    </p:spTree>
    <p:extLst>
      <p:ext uri="{BB962C8B-B14F-4D97-AF65-F5344CB8AC3E}">
        <p14:creationId xmlns:p14="http://schemas.microsoft.com/office/powerpoint/2010/main" val="42434405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ividing Slide_Dark">
    <p:bg>
      <p:bgPr>
        <a:solidFill>
          <a:srgbClr val="E8E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3E5C88-29F4-E74D-E784-2FC548CC2D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862" y="0"/>
            <a:ext cx="10124967" cy="6855446"/>
          </a:xfrm>
          <a:prstGeom prst="rect">
            <a:avLst/>
          </a:prstGeom>
          <a:effectLst>
            <a:softEdge rad="0"/>
          </a:effectLst>
        </p:spPr>
      </p:pic>
      <p:sp>
        <p:nvSpPr>
          <p:cNvPr id="5" name="Rectangle 4">
            <a:extLst>
              <a:ext uri="{FF2B5EF4-FFF2-40B4-BE49-F238E27FC236}">
                <a16:creationId xmlns:a16="http://schemas.microsoft.com/office/drawing/2014/main" id="{9734D01D-96F4-EB01-6995-A6060F678452}"/>
              </a:ext>
            </a:extLst>
          </p:cNvPr>
          <p:cNvSpPr/>
          <p:nvPr userDrawn="1"/>
        </p:nvSpPr>
        <p:spPr>
          <a:xfrm>
            <a:off x="0" y="0"/>
            <a:ext cx="15653442" cy="6858000"/>
          </a:xfrm>
          <a:prstGeom prst="rect">
            <a:avLst/>
          </a:prstGeom>
          <a:gradFill>
            <a:gsLst>
              <a:gs pos="100000">
                <a:srgbClr val="2A436E">
                  <a:alpha val="0"/>
                </a:srgbClr>
              </a:gs>
              <a:gs pos="13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3/1/2025</a:t>
            </a:fld>
            <a:endParaRPr lang="en-US"/>
          </a:p>
        </p:txBody>
      </p:sp>
      <p:sp>
        <p:nvSpPr>
          <p:cNvPr id="7" name="Title 1">
            <a:extLst>
              <a:ext uri="{FF2B5EF4-FFF2-40B4-BE49-F238E27FC236}">
                <a16:creationId xmlns:a16="http://schemas.microsoft.com/office/drawing/2014/main" id="{29718BB6-BED0-3895-DFAB-955C8E6469CA}"/>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8" name="Text Placeholder 2">
            <a:extLst>
              <a:ext uri="{FF2B5EF4-FFF2-40B4-BE49-F238E27FC236}">
                <a16:creationId xmlns:a16="http://schemas.microsoft.com/office/drawing/2014/main" id="{FBDE84BD-A627-2E5F-091D-A052518F5AC1}"/>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C1D30192-42CC-7F7A-80AB-CC73F9375AE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059565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ividing Slide.02_Dark">
    <p:bg>
      <p:bgPr>
        <a:solidFill>
          <a:srgbClr val="2A436E"/>
        </a:solidFill>
        <a:effectLst/>
      </p:bgPr>
    </p:bg>
    <p:spTree>
      <p:nvGrpSpPr>
        <p:cNvPr id="1" name=""/>
        <p:cNvGrpSpPr/>
        <p:nvPr/>
      </p:nvGrpSpPr>
      <p:grpSpPr>
        <a:xfrm>
          <a:off x="0" y="0"/>
          <a:ext cx="0" cy="0"/>
          <a:chOff x="0" y="0"/>
          <a:chExt cx="0" cy="0"/>
        </a:xfrm>
      </p:grpSpPr>
      <p:pic>
        <p:nvPicPr>
          <p:cNvPr id="8" name="Picture 7" descr="A picture containing sky, indoor, computer&#10;&#10;Description automatically generated">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3561" y="-2554"/>
            <a:ext cx="10132511" cy="6860554"/>
          </a:xfrm>
          <a:prstGeom prst="rect">
            <a:avLst/>
          </a:prstGeom>
        </p:spPr>
      </p:pic>
      <p:sp>
        <p:nvSpPr>
          <p:cNvPr id="5" name="Rectangle 4">
            <a:extLst>
              <a:ext uri="{FF2B5EF4-FFF2-40B4-BE49-F238E27FC236}">
                <a16:creationId xmlns:a16="http://schemas.microsoft.com/office/drawing/2014/main" id="{8D153523-33E5-6A5F-2557-B2D80F247DAF}"/>
              </a:ext>
            </a:extLst>
          </p:cNvPr>
          <p:cNvSpPr/>
          <p:nvPr userDrawn="1"/>
        </p:nvSpPr>
        <p:spPr>
          <a:xfrm>
            <a:off x="-1" y="0"/>
            <a:ext cx="11832879" cy="6858000"/>
          </a:xfrm>
          <a:prstGeom prst="rect">
            <a:avLst/>
          </a:prstGeom>
          <a:gradFill>
            <a:gsLst>
              <a:gs pos="100000">
                <a:srgbClr val="2A436E">
                  <a:alpha val="0"/>
                </a:srgbClr>
              </a:gs>
              <a:gs pos="27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3/1/2025</a:t>
            </a:fld>
            <a:endParaRPr lang="en-US"/>
          </a:p>
        </p:txBody>
      </p:sp>
      <p:sp>
        <p:nvSpPr>
          <p:cNvPr id="7" name="Title 1">
            <a:extLst>
              <a:ext uri="{FF2B5EF4-FFF2-40B4-BE49-F238E27FC236}">
                <a16:creationId xmlns:a16="http://schemas.microsoft.com/office/drawing/2014/main" id="{FF548665-0580-56D9-4F3D-A8524CA5371E}"/>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9" name="Text Placeholder 2">
            <a:extLst>
              <a:ext uri="{FF2B5EF4-FFF2-40B4-BE49-F238E27FC236}">
                <a16:creationId xmlns:a16="http://schemas.microsoft.com/office/drawing/2014/main" id="{919238A6-A3F0-8FBC-EE07-5706639E85B8}"/>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B20C842B-7F68-38FE-5AE5-5841CDCCFFB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3089628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ividing Slide.03_Dark">
    <p:bg>
      <p:bgPr>
        <a:solidFill>
          <a:srgbClr val="2A436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925347" y="-2554"/>
            <a:ext cx="10132510" cy="6860554"/>
          </a:xfrm>
          <a:prstGeom prst="rect">
            <a:avLst/>
          </a:prstGeom>
          <a:effectLst>
            <a:softEdge rad="0"/>
          </a:effectLst>
        </p:spPr>
      </p:pic>
      <p:sp>
        <p:nvSpPr>
          <p:cNvPr id="13" name="Rectangle 12">
            <a:extLst>
              <a:ext uri="{FF2B5EF4-FFF2-40B4-BE49-F238E27FC236}">
                <a16:creationId xmlns:a16="http://schemas.microsoft.com/office/drawing/2014/main" id="{32CF34EE-865F-2F28-C242-716E411912FD}"/>
              </a:ext>
            </a:extLst>
          </p:cNvPr>
          <p:cNvSpPr/>
          <p:nvPr userDrawn="1"/>
        </p:nvSpPr>
        <p:spPr>
          <a:xfrm>
            <a:off x="-1" y="0"/>
            <a:ext cx="11832879" cy="6858000"/>
          </a:xfrm>
          <a:prstGeom prst="rect">
            <a:avLst/>
          </a:prstGeom>
          <a:gradFill>
            <a:gsLst>
              <a:gs pos="100000">
                <a:srgbClr val="2A436E">
                  <a:alpha val="0"/>
                </a:srgbClr>
              </a:gs>
              <a:gs pos="35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3/1/2025</a:t>
            </a:fld>
            <a:endParaRPr lang="en-US"/>
          </a:p>
        </p:txBody>
      </p:sp>
      <p:sp>
        <p:nvSpPr>
          <p:cNvPr id="5" name="Title 1">
            <a:extLst>
              <a:ext uri="{FF2B5EF4-FFF2-40B4-BE49-F238E27FC236}">
                <a16:creationId xmlns:a16="http://schemas.microsoft.com/office/drawing/2014/main" id="{390DA5B2-BDE9-82FE-93BC-761ACAB1AF9D}"/>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6" name="Text Placeholder 2">
            <a:extLst>
              <a:ext uri="{FF2B5EF4-FFF2-40B4-BE49-F238E27FC236}">
                <a16:creationId xmlns:a16="http://schemas.microsoft.com/office/drawing/2014/main" id="{104BADC0-F17A-339A-FD0B-3744538CB8F7}"/>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4B77A20D-AA1E-CDFE-9D51-3B922F19CC2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57168882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 Image_Dar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3" name="Date Placeholder 2">
            <a:extLst>
              <a:ext uri="{FF2B5EF4-FFF2-40B4-BE49-F238E27FC236}">
                <a16:creationId xmlns:a16="http://schemas.microsoft.com/office/drawing/2014/main" id="{319F2B97-44DC-6C48-AC8A-C259AE1EF49D}"/>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3/1/2025</a:t>
            </a:fld>
            <a:endParaRPr lang="en-US"/>
          </a:p>
        </p:txBody>
      </p:sp>
      <p:sp>
        <p:nvSpPr>
          <p:cNvPr id="2" name="Title 1">
            <a:extLst>
              <a:ext uri="{FF2B5EF4-FFF2-40B4-BE49-F238E27FC236}">
                <a16:creationId xmlns:a16="http://schemas.microsoft.com/office/drawing/2014/main" id="{231F3668-FAAE-FEDF-3811-F8791C54E792}"/>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4" name="Content Placeholder 2">
            <a:extLst>
              <a:ext uri="{FF2B5EF4-FFF2-40B4-BE49-F238E27FC236}">
                <a16:creationId xmlns:a16="http://schemas.microsoft.com/office/drawing/2014/main" id="{CDDA08DB-00DC-7C15-D852-7794064E0AB4}"/>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icrosoft Logo">
            <a:extLst>
              <a:ext uri="{FF2B5EF4-FFF2-40B4-BE49-F238E27FC236}">
                <a16:creationId xmlns:a16="http://schemas.microsoft.com/office/drawing/2014/main" id="{DD08743D-F4F4-45E8-2AF0-CB84E2C1070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83071865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 Table_Dark">
    <p:bg>
      <p:bgPr>
        <a:solidFill>
          <a:srgbClr val="2A436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A2A41892-8619-3246-9371-45854448038E}"/>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3/1/2025</a:t>
            </a:fld>
            <a:endParaRPr lang="en-US"/>
          </a:p>
        </p:txBody>
      </p:sp>
      <p:pic>
        <p:nvPicPr>
          <p:cNvPr id="10" name="Picture 9" descr="Logo&#10;&#10;Description automatically generated with medium confidence">
            <a:extLst>
              <a:ext uri="{FF2B5EF4-FFF2-40B4-BE49-F238E27FC236}">
                <a16:creationId xmlns:a16="http://schemas.microsoft.com/office/drawing/2014/main" id="{D04AC0A5-7269-19DA-7AE6-F1A61EE8A8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76AAE7C7-8212-D3AE-B939-EB3B2F7C2F1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29370671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_Conten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3/1/2025</a:t>
            </a:fld>
            <a:endParaRPr lang="en-US"/>
          </a:p>
        </p:txBody>
      </p:sp>
      <p:pic>
        <p:nvPicPr>
          <p:cNvPr id="10" name="Picture 9" descr="Logo&#10;&#10;Description automatically generated with medium confidence">
            <a:extLst>
              <a:ext uri="{FF2B5EF4-FFF2-40B4-BE49-F238E27FC236}">
                <a16:creationId xmlns:a16="http://schemas.microsoft.com/office/drawing/2014/main" id="{8B56C0C1-1204-7601-E440-00BF755C2F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5B0EB76A-C3DC-D587-DD77-772EA9F956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97087872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ent - Trip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0188C83-FADC-1A48-9D96-8C3E7D11257E}"/>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3/1/2025</a:t>
            </a:fld>
            <a:endParaRPr lang="en-US"/>
          </a:p>
        </p:txBody>
      </p:sp>
      <p:pic>
        <p:nvPicPr>
          <p:cNvPr id="4" name="Microsoft Logo">
            <a:extLst>
              <a:ext uri="{FF2B5EF4-FFF2-40B4-BE49-F238E27FC236}">
                <a16:creationId xmlns:a16="http://schemas.microsoft.com/office/drawing/2014/main" id="{EADA8C61-A647-D618-DE4E-5CFAB6D66C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23976928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tent - Triple Column-Lis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BA170-8734-A848-AA48-B8C9FFFC8E22}"/>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3/1/2025</a:t>
            </a:fld>
            <a:endParaRPr lang="en-US"/>
          </a:p>
        </p:txBody>
      </p:sp>
      <p:pic>
        <p:nvPicPr>
          <p:cNvPr id="4" name="Microsoft Logo">
            <a:extLst>
              <a:ext uri="{FF2B5EF4-FFF2-40B4-BE49-F238E27FC236}">
                <a16:creationId xmlns:a16="http://schemas.microsoft.com/office/drawing/2014/main" id="{71C08BA3-2AEE-027E-9742-39BD9445D9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771758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2026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_Onl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3/1/2025</a:t>
            </a:fld>
            <a:endParaRPr lang="en-US"/>
          </a:p>
        </p:txBody>
      </p:sp>
      <p:pic>
        <p:nvPicPr>
          <p:cNvPr id="2" name="Picture 1" descr="Logo, company name&#10;&#10;Description automatically generated">
            <a:extLst>
              <a:ext uri="{FF2B5EF4-FFF2-40B4-BE49-F238E27FC236}">
                <a16:creationId xmlns:a16="http://schemas.microsoft.com/office/drawing/2014/main" id="{C2346A95-E936-383F-D578-2DE55B8AEA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4" name="Microsoft Logo">
            <a:extLst>
              <a:ext uri="{FF2B5EF4-FFF2-40B4-BE49-F238E27FC236}">
                <a16:creationId xmlns:a16="http://schemas.microsoft.com/office/drawing/2014/main" id="{4FD6C855-B849-69BF-2E71-E6396EFCCF2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51061628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ssion Title Card_Dar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3/1/2025</a:t>
            </a:fld>
            <a:endParaRPr lang="en-US"/>
          </a:p>
        </p:txBody>
      </p:sp>
      <p:sp>
        <p:nvSpPr>
          <p:cNvPr id="4" name="Rounded Rectangle 3">
            <a:extLst>
              <a:ext uri="{FF2B5EF4-FFF2-40B4-BE49-F238E27FC236}">
                <a16:creationId xmlns:a16="http://schemas.microsoft.com/office/drawing/2014/main" id="{D8FDFF59-8763-7D21-7863-37A78377AC07}"/>
              </a:ext>
            </a:extLst>
          </p:cNvPr>
          <p:cNvSpPr/>
          <p:nvPr userDrawn="1"/>
        </p:nvSpPr>
        <p:spPr>
          <a:xfrm>
            <a:off x="457200" y="916478"/>
            <a:ext cx="11277600" cy="5025043"/>
          </a:xfrm>
          <a:prstGeom prst="roundRect">
            <a:avLst>
              <a:gd name="adj" fmla="val 2096"/>
            </a:avLst>
          </a:prstGeom>
          <a:solidFill>
            <a:srgbClr val="000000">
              <a:alpha val="14985"/>
            </a:srgbClr>
          </a:solidFill>
          <a:ln>
            <a:gradFill>
              <a:gsLst>
                <a:gs pos="0">
                  <a:srgbClr val="76767B">
                    <a:alpha val="19828"/>
                  </a:srgbClr>
                </a:gs>
                <a:gs pos="100000">
                  <a:srgbClr val="E8EFFF">
                    <a:alpha val="0"/>
                  </a:srgb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6">
            <a:extLst>
              <a:ext uri="{FF2B5EF4-FFF2-40B4-BE49-F238E27FC236}">
                <a16:creationId xmlns:a16="http://schemas.microsoft.com/office/drawing/2014/main" id="{4EF06A01-676B-A0BF-AD54-5BA5798DBDC3}"/>
              </a:ext>
            </a:extLst>
          </p:cNvPr>
          <p:cNvSpPr>
            <a:spLocks noGrp="1"/>
          </p:cNvSpPr>
          <p:nvPr>
            <p:ph type="title"/>
          </p:nvPr>
        </p:nvSpPr>
        <p:spPr>
          <a:xfrm>
            <a:off x="914400" y="2153945"/>
            <a:ext cx="10121900" cy="567566"/>
          </a:xfrm>
        </p:spPr>
        <p:txBody>
          <a:bodyPr>
            <a:normAutofit/>
          </a:bodyPr>
          <a:lstStyle>
            <a:lvl1pPr>
              <a:defRPr sz="2800"/>
            </a:lvl1pPr>
          </a:lstStyle>
          <a:p>
            <a:r>
              <a:rPr lang="en-US"/>
              <a:t>Click to edit Master title style</a:t>
            </a:r>
          </a:p>
        </p:txBody>
      </p:sp>
      <p:sp>
        <p:nvSpPr>
          <p:cNvPr id="6" name="Text Placeholder 5">
            <a:extLst>
              <a:ext uri="{FF2B5EF4-FFF2-40B4-BE49-F238E27FC236}">
                <a16:creationId xmlns:a16="http://schemas.microsoft.com/office/drawing/2014/main" id="{319C36B0-F353-2EC3-54C1-56A6FF1C85CF}"/>
              </a:ext>
            </a:extLst>
          </p:cNvPr>
          <p:cNvSpPr>
            <a:spLocks noGrp="1"/>
          </p:cNvSpPr>
          <p:nvPr>
            <p:ph type="body" sz="quarter" idx="11" hasCustomPrompt="1"/>
          </p:nvPr>
        </p:nvSpPr>
        <p:spPr>
          <a:xfrm>
            <a:off x="923925" y="3883751"/>
            <a:ext cx="10121900" cy="936834"/>
          </a:xfrm>
        </p:spPr>
        <p:txBody>
          <a:bodyPr>
            <a:normAutofit/>
          </a:bodyPr>
          <a:lstStyle>
            <a:lvl1pPr marL="0" indent="0" algn="l">
              <a:buNone/>
              <a:defRPr sz="3600"/>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Date placeholder | Time</a:t>
            </a:r>
          </a:p>
        </p:txBody>
      </p:sp>
      <p:sp>
        <p:nvSpPr>
          <p:cNvPr id="8" name="Text Placeholder 5">
            <a:extLst>
              <a:ext uri="{FF2B5EF4-FFF2-40B4-BE49-F238E27FC236}">
                <a16:creationId xmlns:a16="http://schemas.microsoft.com/office/drawing/2014/main" id="{551D5AAC-1382-1A70-C24E-5457C6EE3883}"/>
              </a:ext>
            </a:extLst>
          </p:cNvPr>
          <p:cNvSpPr>
            <a:spLocks noGrp="1"/>
          </p:cNvSpPr>
          <p:nvPr>
            <p:ph type="body" sz="quarter" idx="12" hasCustomPrompt="1"/>
          </p:nvPr>
        </p:nvSpPr>
        <p:spPr>
          <a:xfrm>
            <a:off x="923925" y="2744161"/>
            <a:ext cx="10121900" cy="608980"/>
          </a:xfrm>
        </p:spPr>
        <p:txBody>
          <a:bodyPr/>
          <a:lstStyle>
            <a:lvl1pPr marL="0" indent="0" algn="l">
              <a:buNone/>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Speaker Name | Title if desired</a:t>
            </a:r>
          </a:p>
        </p:txBody>
      </p:sp>
      <p:pic>
        <p:nvPicPr>
          <p:cNvPr id="9" name="Picture 8" descr="Icon&#10;&#10;Description automatically generated">
            <a:extLst>
              <a:ext uri="{FF2B5EF4-FFF2-40B4-BE49-F238E27FC236}">
                <a16:creationId xmlns:a16="http://schemas.microsoft.com/office/drawing/2014/main" id="{F4BDB5C1-9F30-9B91-829B-26BCEEB393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0" y="1303185"/>
            <a:ext cx="320040" cy="320040"/>
          </a:xfrm>
          <a:prstGeom prst="rect">
            <a:avLst/>
          </a:prstGeom>
        </p:spPr>
      </p:pic>
      <p:sp>
        <p:nvSpPr>
          <p:cNvPr id="10" name="Rectangle 9">
            <a:extLst>
              <a:ext uri="{FF2B5EF4-FFF2-40B4-BE49-F238E27FC236}">
                <a16:creationId xmlns:a16="http://schemas.microsoft.com/office/drawing/2014/main" id="{DA7E76A7-F057-6EFB-6857-4BC31FBF330C}"/>
              </a:ext>
              <a:ext uri="{C183D7F6-B498-43B3-948B-1728B52AA6E4}">
                <adec:decorative xmlns:adec="http://schemas.microsoft.com/office/drawing/2017/decorative" val="1"/>
              </a:ext>
            </a:extLst>
          </p:cNvPr>
          <p:cNvSpPr/>
          <p:nvPr userDrawn="1"/>
        </p:nvSpPr>
        <p:spPr>
          <a:xfrm>
            <a:off x="923925" y="359558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pic>
        <p:nvPicPr>
          <p:cNvPr id="2" name="Microsoft Logo">
            <a:extLst>
              <a:ext uri="{FF2B5EF4-FFF2-40B4-BE49-F238E27FC236}">
                <a16:creationId xmlns:a16="http://schemas.microsoft.com/office/drawing/2014/main" id="{EFC6F9A1-EB08-D6C8-D525-FEE541E84C9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8136276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_Only_graphic_Dark">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1123122"/>
            <a:ext cx="11277600" cy="567566"/>
          </a:xfrm>
        </p:spPr>
        <p:txBody>
          <a:bodyPr/>
          <a:lstStyle/>
          <a:p>
            <a:r>
              <a:rPr lang="en-US"/>
              <a:t>We value your feedback</a:t>
            </a:r>
          </a:p>
        </p:txBody>
      </p:sp>
      <p:sp>
        <p:nvSpPr>
          <p:cNvPr id="10" name="Date Placeholder 9">
            <a:extLst>
              <a:ext uri="{FF2B5EF4-FFF2-40B4-BE49-F238E27FC236}">
                <a16:creationId xmlns:a16="http://schemas.microsoft.com/office/drawing/2014/main" id="{AFD50A04-76D8-DA45-B68D-44E790AE3346}"/>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3/1/2025</a:t>
            </a:fld>
            <a:endParaRPr lang="en-US"/>
          </a:p>
        </p:txBody>
      </p:sp>
      <p:pic>
        <p:nvPicPr>
          <p:cNvPr id="2" name="Picture 1" descr="Logo, company name&#10;&#10;Description automatically generated">
            <a:extLst>
              <a:ext uri="{FF2B5EF4-FFF2-40B4-BE49-F238E27FC236}">
                <a16:creationId xmlns:a16="http://schemas.microsoft.com/office/drawing/2014/main" id="{5BD7E65E-BA07-5965-885F-1088996689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3" name="Microsoft Logo">
            <a:extLst>
              <a:ext uri="{FF2B5EF4-FFF2-40B4-BE49-F238E27FC236}">
                <a16:creationId xmlns:a16="http://schemas.microsoft.com/office/drawing/2014/main" id="{453FF2B5-8F08-39AC-09FD-55F39BF221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0173448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3/1/2025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6" name="Microsoft Logo">
            <a:extLst>
              <a:ext uri="{FF2B5EF4-FFF2-40B4-BE49-F238E27FC236}">
                <a16:creationId xmlns:a16="http://schemas.microsoft.com/office/drawing/2014/main" id="{B37F9C5D-D6A1-E8D0-0A97-508D5E5BCBE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Text Placeholder 12">
            <a:extLst>
              <a:ext uri="{FF2B5EF4-FFF2-40B4-BE49-F238E27FC236}">
                <a16:creationId xmlns:a16="http://schemas.microsoft.com/office/drawing/2014/main" id="{D31DE830-E1BE-24F7-6D20-8526112742A9}"/>
              </a:ext>
            </a:extLst>
          </p:cNvPr>
          <p:cNvSpPr>
            <a:spLocks noGrp="1"/>
          </p:cNvSpPr>
          <p:nvPr>
            <p:ph type="body" sz="quarter" idx="16"/>
          </p:nvPr>
        </p:nvSpPr>
        <p:spPr>
          <a:xfrm>
            <a:off x="5810859" y="2949833"/>
            <a:ext cx="3740908" cy="561976"/>
          </a:xfr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12">
            <a:extLst>
              <a:ext uri="{FF2B5EF4-FFF2-40B4-BE49-F238E27FC236}">
                <a16:creationId xmlns:a16="http://schemas.microsoft.com/office/drawing/2014/main" id="{C1E90390-9DF7-9F8F-5B06-5E564CD072BD}"/>
              </a:ext>
            </a:extLst>
          </p:cNvPr>
          <p:cNvSpPr>
            <a:spLocks noGrp="1"/>
          </p:cNvSpPr>
          <p:nvPr>
            <p:ph type="body" sz="quarter" idx="17"/>
          </p:nvPr>
        </p:nvSpPr>
        <p:spPr>
          <a:xfrm>
            <a:off x="5810859" y="3511809"/>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Decorative - Dash">
            <a:extLst>
              <a:ext uri="{FF2B5EF4-FFF2-40B4-BE49-F238E27FC236}">
                <a16:creationId xmlns:a16="http://schemas.microsoft.com/office/drawing/2014/main" id="{9497BC14-4DB8-D12A-7C7F-E2FA0609F236}"/>
              </a:ext>
              <a:ext uri="{C183D7F6-B498-43B3-948B-1728B52AA6E4}">
                <adec:decorative xmlns:adec="http://schemas.microsoft.com/office/drawing/2017/decorative" val="1"/>
              </a:ext>
            </a:extLst>
          </p:cNvPr>
          <p:cNvSpPr/>
          <p:nvPr userDrawn="1"/>
        </p:nvSpPr>
        <p:spPr>
          <a:xfrm>
            <a:off x="5922882" y="4090822"/>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0" name="Text Placeholder 12">
            <a:extLst>
              <a:ext uri="{FF2B5EF4-FFF2-40B4-BE49-F238E27FC236}">
                <a16:creationId xmlns:a16="http://schemas.microsoft.com/office/drawing/2014/main" id="{097A3ADB-1671-1F9A-064D-F2DF9D8877D2}"/>
              </a:ext>
            </a:extLst>
          </p:cNvPr>
          <p:cNvSpPr>
            <a:spLocks noGrp="1"/>
          </p:cNvSpPr>
          <p:nvPr>
            <p:ph type="body" sz="quarter" idx="18"/>
          </p:nvPr>
        </p:nvSpPr>
        <p:spPr>
          <a:xfrm>
            <a:off x="5810859" y="4289731"/>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6C07FAED-0199-AB94-8A69-1DF5DBF599BE}"/>
              </a:ext>
            </a:extLst>
          </p:cNvPr>
          <p:cNvSpPr>
            <a:spLocks noGrp="1"/>
          </p:cNvSpPr>
          <p:nvPr>
            <p:ph type="body" sz="quarter" idx="19"/>
          </p:nvPr>
        </p:nvSpPr>
        <p:spPr>
          <a:xfrm>
            <a:off x="5810859" y="5987002"/>
            <a:ext cx="3740908" cy="365126"/>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28369801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3/1/2025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D4F35D7C-BA8A-C640-0366-D2617378CDA5}"/>
              </a:ext>
            </a:extLst>
          </p:cNvPr>
          <p:cNvSpPr>
            <a:spLocks noGrp="1"/>
          </p:cNvSpPr>
          <p:nvPr>
            <p:ph type="pic" sz="quarter" idx="10" hasCustomPrompt="1"/>
          </p:nvPr>
        </p:nvSpPr>
        <p:spPr>
          <a:xfrm>
            <a:off x="2136231" y="2009047"/>
            <a:ext cx="2119439" cy="2119439"/>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706BA299-34AE-DAD4-60C7-3ADB51D469A7}"/>
              </a:ext>
            </a:extLst>
          </p:cNvPr>
          <p:cNvSpPr>
            <a:spLocks noGrp="1"/>
          </p:cNvSpPr>
          <p:nvPr>
            <p:ph type="pic" sz="quarter" idx="16" hasCustomPrompt="1"/>
          </p:nvPr>
        </p:nvSpPr>
        <p:spPr>
          <a:xfrm>
            <a:off x="6573760" y="2009047"/>
            <a:ext cx="2119439" cy="2119439"/>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BA69FF9A-45CB-6F42-A982-1461145BCF5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8" name="Text Placeholder 12">
            <a:extLst>
              <a:ext uri="{FF2B5EF4-FFF2-40B4-BE49-F238E27FC236}">
                <a16:creationId xmlns:a16="http://schemas.microsoft.com/office/drawing/2014/main" id="{C826CA37-0B6D-FA4F-DCD0-285F07F40601}"/>
              </a:ext>
            </a:extLst>
          </p:cNvPr>
          <p:cNvSpPr>
            <a:spLocks noGrp="1"/>
          </p:cNvSpPr>
          <p:nvPr>
            <p:ph type="body" sz="quarter" idx="17"/>
          </p:nvPr>
        </p:nvSpPr>
        <p:spPr>
          <a:xfrm>
            <a:off x="2207351"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7DBBC222-1805-A8B4-8EC1-5E412FA1B2FD}"/>
              </a:ext>
            </a:extLst>
          </p:cNvPr>
          <p:cNvSpPr>
            <a:spLocks noGrp="1"/>
          </p:cNvSpPr>
          <p:nvPr>
            <p:ph type="body" sz="quarter" idx="18"/>
          </p:nvPr>
        </p:nvSpPr>
        <p:spPr>
          <a:xfrm>
            <a:off x="2207351"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44088161-6539-67C4-4B60-1D2B57626B28}"/>
              </a:ext>
            </a:extLst>
          </p:cNvPr>
          <p:cNvSpPr>
            <a:spLocks noGrp="1"/>
          </p:cNvSpPr>
          <p:nvPr>
            <p:ph type="body" sz="quarter" idx="19"/>
          </p:nvPr>
        </p:nvSpPr>
        <p:spPr>
          <a:xfrm>
            <a:off x="2207351"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7FF48CCF-94C1-A697-8C7D-BB1CA597CDAC}"/>
              </a:ext>
            </a:extLst>
          </p:cNvPr>
          <p:cNvSpPr>
            <a:spLocks noGrp="1"/>
          </p:cNvSpPr>
          <p:nvPr>
            <p:ph type="body" sz="quarter" idx="20"/>
          </p:nvPr>
        </p:nvSpPr>
        <p:spPr>
          <a:xfrm>
            <a:off x="2207351"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98688335-65AB-ED7B-3D12-DED42780E91D}"/>
              </a:ext>
            </a:extLst>
          </p:cNvPr>
          <p:cNvSpPr>
            <a:spLocks noGrp="1"/>
          </p:cNvSpPr>
          <p:nvPr>
            <p:ph type="body" sz="quarter" idx="21"/>
          </p:nvPr>
        </p:nvSpPr>
        <p:spPr>
          <a:xfrm>
            <a:off x="6552605"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EB722447-B1A1-F59B-AE66-A28001AAA07D}"/>
              </a:ext>
            </a:extLst>
          </p:cNvPr>
          <p:cNvSpPr>
            <a:spLocks noGrp="1"/>
          </p:cNvSpPr>
          <p:nvPr>
            <p:ph type="body" sz="quarter" idx="22"/>
          </p:nvPr>
        </p:nvSpPr>
        <p:spPr>
          <a:xfrm>
            <a:off x="6552605"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27FD32A5-A318-0B2A-8B94-1CDA22EE6965}"/>
              </a:ext>
            </a:extLst>
          </p:cNvPr>
          <p:cNvSpPr>
            <a:spLocks noGrp="1"/>
          </p:cNvSpPr>
          <p:nvPr>
            <p:ph type="body" sz="quarter" idx="23"/>
          </p:nvPr>
        </p:nvSpPr>
        <p:spPr>
          <a:xfrm>
            <a:off x="6552605"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8EDA306-0D37-0766-F562-19FAE2A48B92}"/>
              </a:ext>
            </a:extLst>
          </p:cNvPr>
          <p:cNvSpPr>
            <a:spLocks noGrp="1"/>
          </p:cNvSpPr>
          <p:nvPr>
            <p:ph type="body" sz="quarter" idx="24"/>
          </p:nvPr>
        </p:nvSpPr>
        <p:spPr>
          <a:xfrm>
            <a:off x="6552605"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FE4613D0-95C0-7459-9ADA-CEB7A106938B}"/>
              </a:ext>
              <a:ext uri="{C183D7F6-B498-43B3-948B-1728B52AA6E4}">
                <adec:decorative xmlns:adec="http://schemas.microsoft.com/office/drawing/2017/decorative" val="1"/>
              </a:ext>
            </a:extLst>
          </p:cNvPr>
          <p:cNvSpPr/>
          <p:nvPr userDrawn="1"/>
        </p:nvSpPr>
        <p:spPr>
          <a:xfrm>
            <a:off x="2320748"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9" name="Decorative - Dash">
            <a:extLst>
              <a:ext uri="{FF2B5EF4-FFF2-40B4-BE49-F238E27FC236}">
                <a16:creationId xmlns:a16="http://schemas.microsoft.com/office/drawing/2014/main" id="{2049C77D-0CBE-C457-7F6A-D99DD6F5BAAC}"/>
              </a:ext>
              <a:ext uri="{C183D7F6-B498-43B3-948B-1728B52AA6E4}">
                <adec:decorative xmlns:adec="http://schemas.microsoft.com/office/drawing/2017/decorative" val="1"/>
              </a:ext>
            </a:extLst>
          </p:cNvPr>
          <p:cNvSpPr/>
          <p:nvPr userDrawn="1"/>
        </p:nvSpPr>
        <p:spPr>
          <a:xfrm>
            <a:off x="6654851"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251067498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3/1/2025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95A92F27-BAD9-4E97-4B8D-E77B14533329}"/>
              </a:ext>
            </a:extLst>
          </p:cNvPr>
          <p:cNvSpPr>
            <a:spLocks noGrp="1"/>
          </p:cNvSpPr>
          <p:nvPr>
            <p:ph type="pic" sz="quarter" idx="10" hasCustomPrompt="1"/>
          </p:nvPr>
        </p:nvSpPr>
        <p:spPr>
          <a:xfrm>
            <a:off x="508455" y="2009048"/>
            <a:ext cx="1920070" cy="1920070"/>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0255D372-0FF9-9CDF-2913-AE2622291206}"/>
              </a:ext>
            </a:extLst>
          </p:cNvPr>
          <p:cNvSpPr>
            <a:spLocks noGrp="1"/>
          </p:cNvSpPr>
          <p:nvPr>
            <p:ph type="pic" sz="quarter" idx="16" hasCustomPrompt="1"/>
          </p:nvPr>
        </p:nvSpPr>
        <p:spPr>
          <a:xfrm>
            <a:off x="4430513" y="2009048"/>
            <a:ext cx="1920070" cy="1920070"/>
          </a:xfrm>
          <a:prstGeom prst="ellipse">
            <a:avLst/>
          </a:prstGeom>
        </p:spPr>
        <p:txBody>
          <a:bodyPr/>
          <a:lstStyle>
            <a:lvl1pPr marL="0" indent="0">
              <a:buNone/>
              <a:defRPr>
                <a:noFill/>
              </a:defRPr>
            </a:lvl1pPr>
          </a:lstStyle>
          <a:p>
            <a:r>
              <a:rPr lang="en-US"/>
              <a:t>v</a:t>
            </a:r>
          </a:p>
        </p:txBody>
      </p:sp>
      <p:sp>
        <p:nvSpPr>
          <p:cNvPr id="23" name="Picture Placeholder 4">
            <a:extLst>
              <a:ext uri="{FF2B5EF4-FFF2-40B4-BE49-F238E27FC236}">
                <a16:creationId xmlns:a16="http://schemas.microsoft.com/office/drawing/2014/main" id="{8A43BF68-F95A-4072-77E8-15CE0ABA0A41}"/>
              </a:ext>
            </a:extLst>
          </p:cNvPr>
          <p:cNvSpPr>
            <a:spLocks noGrp="1"/>
          </p:cNvSpPr>
          <p:nvPr>
            <p:ph type="pic" sz="quarter" idx="21" hasCustomPrompt="1"/>
          </p:nvPr>
        </p:nvSpPr>
        <p:spPr>
          <a:xfrm>
            <a:off x="8352572" y="2009048"/>
            <a:ext cx="1920070" cy="1920070"/>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290D43BD-5C03-7DC7-DC77-FA899C3AD51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Decorative - Dash">
            <a:extLst>
              <a:ext uri="{FF2B5EF4-FFF2-40B4-BE49-F238E27FC236}">
                <a16:creationId xmlns:a16="http://schemas.microsoft.com/office/drawing/2014/main" id="{F56C3EAD-14E4-8220-1244-CC433C3CB2EE}"/>
              </a:ext>
              <a:ext uri="{C183D7F6-B498-43B3-948B-1728B52AA6E4}">
                <adec:decorative xmlns:adec="http://schemas.microsoft.com/office/drawing/2017/decorative" val="1"/>
              </a:ext>
            </a:extLst>
          </p:cNvPr>
          <p:cNvSpPr/>
          <p:nvPr userDrawn="1"/>
        </p:nvSpPr>
        <p:spPr>
          <a:xfrm>
            <a:off x="570598"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 Placeholder 12">
            <a:extLst>
              <a:ext uri="{FF2B5EF4-FFF2-40B4-BE49-F238E27FC236}">
                <a16:creationId xmlns:a16="http://schemas.microsoft.com/office/drawing/2014/main" id="{0214FE69-C285-7788-8565-47FB5FABBB5C}"/>
              </a:ext>
            </a:extLst>
          </p:cNvPr>
          <p:cNvSpPr>
            <a:spLocks noGrp="1"/>
          </p:cNvSpPr>
          <p:nvPr>
            <p:ph type="body" sz="quarter" idx="17"/>
          </p:nvPr>
        </p:nvSpPr>
        <p:spPr>
          <a:xfrm>
            <a:off x="457200"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68286BC8-9B41-7DC5-8DB2-5D03D4FA0DB4}"/>
              </a:ext>
            </a:extLst>
          </p:cNvPr>
          <p:cNvSpPr>
            <a:spLocks noGrp="1"/>
          </p:cNvSpPr>
          <p:nvPr>
            <p:ph type="body" sz="quarter" idx="22"/>
          </p:nvPr>
        </p:nvSpPr>
        <p:spPr>
          <a:xfrm>
            <a:off x="457200"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2D5085D9-CF09-A387-155E-4B7C352E0A8E}"/>
              </a:ext>
            </a:extLst>
          </p:cNvPr>
          <p:cNvSpPr>
            <a:spLocks noGrp="1"/>
          </p:cNvSpPr>
          <p:nvPr>
            <p:ph type="body" sz="quarter" idx="23"/>
          </p:nvPr>
        </p:nvSpPr>
        <p:spPr>
          <a:xfrm>
            <a:off x="457200"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2F936151-88A7-6100-D71F-9B77B0403FEB}"/>
              </a:ext>
            </a:extLst>
          </p:cNvPr>
          <p:cNvSpPr>
            <a:spLocks noGrp="1"/>
          </p:cNvSpPr>
          <p:nvPr>
            <p:ph type="body" sz="quarter" idx="24"/>
          </p:nvPr>
        </p:nvSpPr>
        <p:spPr>
          <a:xfrm>
            <a:off x="457200"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Decorative - Dash">
            <a:extLst>
              <a:ext uri="{FF2B5EF4-FFF2-40B4-BE49-F238E27FC236}">
                <a16:creationId xmlns:a16="http://schemas.microsoft.com/office/drawing/2014/main" id="{EA1A86A6-6291-F880-C0BC-63136DAAB391}"/>
              </a:ext>
              <a:ext uri="{C183D7F6-B498-43B3-948B-1728B52AA6E4}">
                <adec:decorative xmlns:adec="http://schemas.microsoft.com/office/drawing/2017/decorative" val="1"/>
              </a:ext>
            </a:extLst>
          </p:cNvPr>
          <p:cNvSpPr/>
          <p:nvPr userDrawn="1"/>
        </p:nvSpPr>
        <p:spPr>
          <a:xfrm>
            <a:off x="4543911"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 Placeholder 12">
            <a:extLst>
              <a:ext uri="{FF2B5EF4-FFF2-40B4-BE49-F238E27FC236}">
                <a16:creationId xmlns:a16="http://schemas.microsoft.com/office/drawing/2014/main" id="{26A53705-98F4-014A-7DF1-113A03FD6160}"/>
              </a:ext>
            </a:extLst>
          </p:cNvPr>
          <p:cNvSpPr>
            <a:spLocks noGrp="1"/>
          </p:cNvSpPr>
          <p:nvPr>
            <p:ph type="body" sz="quarter" idx="25"/>
          </p:nvPr>
        </p:nvSpPr>
        <p:spPr>
          <a:xfrm>
            <a:off x="4430513"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67BD55EE-E5F0-DF30-A362-B370E7EBEDEF}"/>
              </a:ext>
            </a:extLst>
          </p:cNvPr>
          <p:cNvSpPr>
            <a:spLocks noGrp="1"/>
          </p:cNvSpPr>
          <p:nvPr>
            <p:ph type="body" sz="quarter" idx="26"/>
          </p:nvPr>
        </p:nvSpPr>
        <p:spPr>
          <a:xfrm>
            <a:off x="4430513"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F06C9AE8-D830-07E0-CBF9-7BD5D99029DF}"/>
              </a:ext>
            </a:extLst>
          </p:cNvPr>
          <p:cNvSpPr>
            <a:spLocks noGrp="1"/>
          </p:cNvSpPr>
          <p:nvPr>
            <p:ph type="body" sz="quarter" idx="27"/>
          </p:nvPr>
        </p:nvSpPr>
        <p:spPr>
          <a:xfrm>
            <a:off x="4430513"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BB64F59-4A85-20DB-5C62-5C236E28AD70}"/>
              </a:ext>
            </a:extLst>
          </p:cNvPr>
          <p:cNvSpPr>
            <a:spLocks noGrp="1"/>
          </p:cNvSpPr>
          <p:nvPr>
            <p:ph type="body" sz="quarter" idx="28"/>
          </p:nvPr>
        </p:nvSpPr>
        <p:spPr>
          <a:xfrm>
            <a:off x="4430513"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AF4474DA-FC9E-D127-EEE1-21396C6F61F7}"/>
              </a:ext>
              <a:ext uri="{C183D7F6-B498-43B3-948B-1728B52AA6E4}">
                <adec:decorative xmlns:adec="http://schemas.microsoft.com/office/drawing/2017/decorative" val="1"/>
              </a:ext>
            </a:extLst>
          </p:cNvPr>
          <p:cNvSpPr/>
          <p:nvPr userDrawn="1"/>
        </p:nvSpPr>
        <p:spPr>
          <a:xfrm>
            <a:off x="8394695"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 Placeholder 12">
            <a:extLst>
              <a:ext uri="{FF2B5EF4-FFF2-40B4-BE49-F238E27FC236}">
                <a16:creationId xmlns:a16="http://schemas.microsoft.com/office/drawing/2014/main" id="{32F37ABF-3F0F-42B1-EECD-7F217833A04E}"/>
              </a:ext>
            </a:extLst>
          </p:cNvPr>
          <p:cNvSpPr>
            <a:spLocks noGrp="1"/>
          </p:cNvSpPr>
          <p:nvPr>
            <p:ph type="body" sz="quarter" idx="29"/>
          </p:nvPr>
        </p:nvSpPr>
        <p:spPr>
          <a:xfrm>
            <a:off x="8281297"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Text Placeholder 12">
            <a:extLst>
              <a:ext uri="{FF2B5EF4-FFF2-40B4-BE49-F238E27FC236}">
                <a16:creationId xmlns:a16="http://schemas.microsoft.com/office/drawing/2014/main" id="{287959EE-E7AB-C80F-6C43-8E696C5FB8B4}"/>
              </a:ext>
            </a:extLst>
          </p:cNvPr>
          <p:cNvSpPr>
            <a:spLocks noGrp="1"/>
          </p:cNvSpPr>
          <p:nvPr>
            <p:ph type="body" sz="quarter" idx="30"/>
          </p:nvPr>
        </p:nvSpPr>
        <p:spPr>
          <a:xfrm>
            <a:off x="8281297"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9C1E15F-E32A-6DF3-0E2A-3C08FAB6CE3B}"/>
              </a:ext>
            </a:extLst>
          </p:cNvPr>
          <p:cNvSpPr>
            <a:spLocks noGrp="1"/>
          </p:cNvSpPr>
          <p:nvPr>
            <p:ph type="body" sz="quarter" idx="31"/>
          </p:nvPr>
        </p:nvSpPr>
        <p:spPr>
          <a:xfrm>
            <a:off x="8281297"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Text Placeholder 12">
            <a:extLst>
              <a:ext uri="{FF2B5EF4-FFF2-40B4-BE49-F238E27FC236}">
                <a16:creationId xmlns:a16="http://schemas.microsoft.com/office/drawing/2014/main" id="{317D0A0D-2181-A4EE-444A-18C63E315064}"/>
              </a:ext>
            </a:extLst>
          </p:cNvPr>
          <p:cNvSpPr>
            <a:spLocks noGrp="1"/>
          </p:cNvSpPr>
          <p:nvPr>
            <p:ph type="body" sz="quarter" idx="32"/>
          </p:nvPr>
        </p:nvSpPr>
        <p:spPr>
          <a:xfrm>
            <a:off x="8281297"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67098436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3/1/2025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5" name="Microsoft Logo">
            <a:extLst>
              <a:ext uri="{FF2B5EF4-FFF2-40B4-BE49-F238E27FC236}">
                <a16:creationId xmlns:a16="http://schemas.microsoft.com/office/drawing/2014/main" id="{2406F9F5-3737-BB71-4694-72A5F5A82A0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Picture Placeholder 4">
            <a:extLst>
              <a:ext uri="{FF2B5EF4-FFF2-40B4-BE49-F238E27FC236}">
                <a16:creationId xmlns:a16="http://schemas.microsoft.com/office/drawing/2014/main" id="{E9A5A8F8-E09D-8C9A-EE80-6533181C87A0}"/>
              </a:ext>
            </a:extLst>
          </p:cNvPr>
          <p:cNvSpPr>
            <a:spLocks noGrp="1"/>
          </p:cNvSpPr>
          <p:nvPr>
            <p:ph type="pic" sz="quarter" idx="10"/>
          </p:nvPr>
        </p:nvSpPr>
        <p:spPr>
          <a:xfrm>
            <a:off x="457200" y="2036937"/>
            <a:ext cx="1392063" cy="1392063"/>
          </a:xfrm>
          <a:prstGeom prst="ellipse">
            <a:avLst/>
          </a:prstGeom>
        </p:spPr>
        <p:txBody>
          <a:bodyPr/>
          <a:lstStyle>
            <a:lvl1pPr marL="0" indent="0">
              <a:buNone/>
              <a:defRPr>
                <a:noFill/>
              </a:defRPr>
            </a:lvl1pPr>
          </a:lstStyle>
          <a:p>
            <a:endParaRPr lang="en-US"/>
          </a:p>
        </p:txBody>
      </p:sp>
      <p:sp>
        <p:nvSpPr>
          <p:cNvPr id="8" name="Decorative - Dash">
            <a:extLst>
              <a:ext uri="{FF2B5EF4-FFF2-40B4-BE49-F238E27FC236}">
                <a16:creationId xmlns:a16="http://schemas.microsoft.com/office/drawing/2014/main" id="{CA6856F3-5838-8E13-C49A-44C3EFE5E13B}"/>
              </a:ext>
              <a:ext uri="{C183D7F6-B498-43B3-948B-1728B52AA6E4}">
                <adec:decorative xmlns:adec="http://schemas.microsoft.com/office/drawing/2017/decorative" val="1"/>
              </a:ext>
            </a:extLst>
          </p:cNvPr>
          <p:cNvSpPr/>
          <p:nvPr userDrawn="1"/>
        </p:nvSpPr>
        <p:spPr>
          <a:xfrm>
            <a:off x="2318870"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9" name="Text Placeholder 12">
            <a:extLst>
              <a:ext uri="{FF2B5EF4-FFF2-40B4-BE49-F238E27FC236}">
                <a16:creationId xmlns:a16="http://schemas.microsoft.com/office/drawing/2014/main" id="{BE9D5C1C-7277-42AD-7F3B-D44D97EE5EAF}"/>
              </a:ext>
            </a:extLst>
          </p:cNvPr>
          <p:cNvSpPr>
            <a:spLocks noGrp="1"/>
          </p:cNvSpPr>
          <p:nvPr>
            <p:ph type="body" sz="quarter" idx="17"/>
          </p:nvPr>
        </p:nvSpPr>
        <p:spPr>
          <a:xfrm>
            <a:off x="2209754"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B14B1A8E-45CB-D619-23F8-86C5FBD5CBC3}"/>
              </a:ext>
            </a:extLst>
          </p:cNvPr>
          <p:cNvSpPr>
            <a:spLocks noGrp="1"/>
          </p:cNvSpPr>
          <p:nvPr>
            <p:ph type="body" sz="quarter" idx="27"/>
          </p:nvPr>
        </p:nvSpPr>
        <p:spPr>
          <a:xfrm>
            <a:off x="2209754"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F5914410-356A-DBC9-2D95-2338BC91D773}"/>
              </a:ext>
            </a:extLst>
          </p:cNvPr>
          <p:cNvSpPr>
            <a:spLocks noGrp="1"/>
          </p:cNvSpPr>
          <p:nvPr>
            <p:ph type="body" sz="quarter" idx="28" hasCustomPrompt="1"/>
          </p:nvPr>
        </p:nvSpPr>
        <p:spPr>
          <a:xfrm>
            <a:off x="2209754"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2" name="Text Placeholder 12">
            <a:extLst>
              <a:ext uri="{FF2B5EF4-FFF2-40B4-BE49-F238E27FC236}">
                <a16:creationId xmlns:a16="http://schemas.microsoft.com/office/drawing/2014/main" id="{4DE77063-3DBE-94F9-5268-4E827560931E}"/>
              </a:ext>
            </a:extLst>
          </p:cNvPr>
          <p:cNvSpPr>
            <a:spLocks noGrp="1"/>
          </p:cNvSpPr>
          <p:nvPr>
            <p:ph type="body" sz="quarter" idx="29" hasCustomPrompt="1"/>
          </p:nvPr>
        </p:nvSpPr>
        <p:spPr>
          <a:xfrm>
            <a:off x="481315"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3" name="Picture Placeholder 4">
            <a:extLst>
              <a:ext uri="{FF2B5EF4-FFF2-40B4-BE49-F238E27FC236}">
                <a16:creationId xmlns:a16="http://schemas.microsoft.com/office/drawing/2014/main" id="{243E90EB-A1DC-2401-AAC8-F149D15B6C47}"/>
              </a:ext>
            </a:extLst>
          </p:cNvPr>
          <p:cNvSpPr>
            <a:spLocks noGrp="1"/>
          </p:cNvSpPr>
          <p:nvPr>
            <p:ph type="pic" sz="quarter" idx="30"/>
          </p:nvPr>
        </p:nvSpPr>
        <p:spPr>
          <a:xfrm>
            <a:off x="457200" y="4044157"/>
            <a:ext cx="1392063" cy="1392063"/>
          </a:xfrm>
          <a:prstGeom prst="ellipse">
            <a:avLst/>
          </a:prstGeom>
        </p:spPr>
        <p:txBody>
          <a:bodyPr/>
          <a:lstStyle>
            <a:lvl1pPr marL="0" indent="0">
              <a:buNone/>
              <a:defRPr>
                <a:noFill/>
              </a:defRPr>
            </a:lvl1pPr>
          </a:lstStyle>
          <a:p>
            <a:endParaRPr lang="en-US"/>
          </a:p>
        </p:txBody>
      </p:sp>
      <p:sp>
        <p:nvSpPr>
          <p:cNvPr id="14" name="Decorative - Dash">
            <a:extLst>
              <a:ext uri="{FF2B5EF4-FFF2-40B4-BE49-F238E27FC236}">
                <a16:creationId xmlns:a16="http://schemas.microsoft.com/office/drawing/2014/main" id="{5A48398E-01CD-D984-ACAF-61E5DEF4EAD0}"/>
              </a:ext>
              <a:ext uri="{C183D7F6-B498-43B3-948B-1728B52AA6E4}">
                <adec:decorative xmlns:adec="http://schemas.microsoft.com/office/drawing/2017/decorative" val="1"/>
              </a:ext>
            </a:extLst>
          </p:cNvPr>
          <p:cNvSpPr/>
          <p:nvPr userDrawn="1"/>
        </p:nvSpPr>
        <p:spPr>
          <a:xfrm>
            <a:off x="2318870"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16" name="Text Placeholder 12">
            <a:extLst>
              <a:ext uri="{FF2B5EF4-FFF2-40B4-BE49-F238E27FC236}">
                <a16:creationId xmlns:a16="http://schemas.microsoft.com/office/drawing/2014/main" id="{09C65A73-B947-132A-B212-5235B309E6B8}"/>
              </a:ext>
            </a:extLst>
          </p:cNvPr>
          <p:cNvSpPr>
            <a:spLocks noGrp="1"/>
          </p:cNvSpPr>
          <p:nvPr>
            <p:ph type="body" sz="quarter" idx="31"/>
          </p:nvPr>
        </p:nvSpPr>
        <p:spPr>
          <a:xfrm>
            <a:off x="2209754"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63FAB255-11E0-9D40-40E8-6085805F8F29}"/>
              </a:ext>
            </a:extLst>
          </p:cNvPr>
          <p:cNvSpPr>
            <a:spLocks noGrp="1"/>
          </p:cNvSpPr>
          <p:nvPr>
            <p:ph type="body" sz="quarter" idx="32"/>
          </p:nvPr>
        </p:nvSpPr>
        <p:spPr>
          <a:xfrm>
            <a:off x="2209754"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0EAEA586-406F-00A8-C660-FB0F56DA162A}"/>
              </a:ext>
            </a:extLst>
          </p:cNvPr>
          <p:cNvSpPr>
            <a:spLocks noGrp="1"/>
          </p:cNvSpPr>
          <p:nvPr>
            <p:ph type="body" sz="quarter" idx="33" hasCustomPrompt="1"/>
          </p:nvPr>
        </p:nvSpPr>
        <p:spPr>
          <a:xfrm>
            <a:off x="2209754"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Text Placeholder 12">
            <a:extLst>
              <a:ext uri="{FF2B5EF4-FFF2-40B4-BE49-F238E27FC236}">
                <a16:creationId xmlns:a16="http://schemas.microsoft.com/office/drawing/2014/main" id="{607A38C6-752F-A603-0BB4-E949B23BB31F}"/>
              </a:ext>
            </a:extLst>
          </p:cNvPr>
          <p:cNvSpPr>
            <a:spLocks noGrp="1"/>
          </p:cNvSpPr>
          <p:nvPr>
            <p:ph type="body" sz="quarter" idx="34" hasCustomPrompt="1"/>
          </p:nvPr>
        </p:nvSpPr>
        <p:spPr>
          <a:xfrm>
            <a:off x="481315"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0" name="Picture Placeholder 4">
            <a:extLst>
              <a:ext uri="{FF2B5EF4-FFF2-40B4-BE49-F238E27FC236}">
                <a16:creationId xmlns:a16="http://schemas.microsoft.com/office/drawing/2014/main" id="{795955C9-D943-FFFC-20C7-00047A1835FE}"/>
              </a:ext>
            </a:extLst>
          </p:cNvPr>
          <p:cNvSpPr>
            <a:spLocks noGrp="1"/>
          </p:cNvSpPr>
          <p:nvPr>
            <p:ph type="pic" sz="quarter" idx="35"/>
          </p:nvPr>
        </p:nvSpPr>
        <p:spPr>
          <a:xfrm>
            <a:off x="6244683" y="2036937"/>
            <a:ext cx="1392063" cy="1392063"/>
          </a:xfrm>
          <a:prstGeom prst="ellipse">
            <a:avLst/>
          </a:prstGeom>
        </p:spPr>
        <p:txBody>
          <a:bodyPr/>
          <a:lstStyle>
            <a:lvl1pPr marL="0" indent="0">
              <a:buNone/>
              <a:defRPr>
                <a:noFill/>
              </a:defRPr>
            </a:lvl1pPr>
          </a:lstStyle>
          <a:p>
            <a:endParaRPr lang="en-US"/>
          </a:p>
        </p:txBody>
      </p:sp>
      <p:sp>
        <p:nvSpPr>
          <p:cNvPr id="21" name="Decorative - Dash">
            <a:extLst>
              <a:ext uri="{FF2B5EF4-FFF2-40B4-BE49-F238E27FC236}">
                <a16:creationId xmlns:a16="http://schemas.microsoft.com/office/drawing/2014/main" id="{B7650A0E-EC0C-D646-FD37-BFB114B69131}"/>
              </a:ext>
              <a:ext uri="{C183D7F6-B498-43B3-948B-1728B52AA6E4}">
                <adec:decorative xmlns:adec="http://schemas.microsoft.com/office/drawing/2017/decorative" val="1"/>
              </a:ext>
            </a:extLst>
          </p:cNvPr>
          <p:cNvSpPr/>
          <p:nvPr userDrawn="1"/>
        </p:nvSpPr>
        <p:spPr>
          <a:xfrm>
            <a:off x="8106353"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22" name="Text Placeholder 12">
            <a:extLst>
              <a:ext uri="{FF2B5EF4-FFF2-40B4-BE49-F238E27FC236}">
                <a16:creationId xmlns:a16="http://schemas.microsoft.com/office/drawing/2014/main" id="{752EF6CC-ECF0-9323-5511-11F0BC738B6E}"/>
              </a:ext>
            </a:extLst>
          </p:cNvPr>
          <p:cNvSpPr>
            <a:spLocks noGrp="1"/>
          </p:cNvSpPr>
          <p:nvPr>
            <p:ph type="body" sz="quarter" idx="36"/>
          </p:nvPr>
        </p:nvSpPr>
        <p:spPr>
          <a:xfrm>
            <a:off x="7997237"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Text Placeholder 12">
            <a:extLst>
              <a:ext uri="{FF2B5EF4-FFF2-40B4-BE49-F238E27FC236}">
                <a16:creationId xmlns:a16="http://schemas.microsoft.com/office/drawing/2014/main" id="{F74876E9-D662-CD0F-B0A9-A8B1A3A0C2F6}"/>
              </a:ext>
            </a:extLst>
          </p:cNvPr>
          <p:cNvSpPr>
            <a:spLocks noGrp="1"/>
          </p:cNvSpPr>
          <p:nvPr>
            <p:ph type="body" sz="quarter" idx="37"/>
          </p:nvPr>
        </p:nvSpPr>
        <p:spPr>
          <a:xfrm>
            <a:off x="7997237"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FBCFF6D2-3081-8A4E-DD8D-723ED521A6E7}"/>
              </a:ext>
            </a:extLst>
          </p:cNvPr>
          <p:cNvSpPr>
            <a:spLocks noGrp="1"/>
          </p:cNvSpPr>
          <p:nvPr>
            <p:ph type="body" sz="quarter" idx="38" hasCustomPrompt="1"/>
          </p:nvPr>
        </p:nvSpPr>
        <p:spPr>
          <a:xfrm>
            <a:off x="7997237"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6" name="Text Placeholder 12">
            <a:extLst>
              <a:ext uri="{FF2B5EF4-FFF2-40B4-BE49-F238E27FC236}">
                <a16:creationId xmlns:a16="http://schemas.microsoft.com/office/drawing/2014/main" id="{3F1DFEFB-5DD2-576F-DEE6-3FC78AE8D939}"/>
              </a:ext>
            </a:extLst>
          </p:cNvPr>
          <p:cNvSpPr>
            <a:spLocks noGrp="1"/>
          </p:cNvSpPr>
          <p:nvPr>
            <p:ph type="body" sz="quarter" idx="39" hasCustomPrompt="1"/>
          </p:nvPr>
        </p:nvSpPr>
        <p:spPr>
          <a:xfrm>
            <a:off x="6268798"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7" name="Picture Placeholder 4">
            <a:extLst>
              <a:ext uri="{FF2B5EF4-FFF2-40B4-BE49-F238E27FC236}">
                <a16:creationId xmlns:a16="http://schemas.microsoft.com/office/drawing/2014/main" id="{118807F5-9471-81BC-A496-F2C441282592}"/>
              </a:ext>
            </a:extLst>
          </p:cNvPr>
          <p:cNvSpPr>
            <a:spLocks noGrp="1"/>
          </p:cNvSpPr>
          <p:nvPr>
            <p:ph type="pic" sz="quarter" idx="40"/>
          </p:nvPr>
        </p:nvSpPr>
        <p:spPr>
          <a:xfrm>
            <a:off x="6244683" y="4044157"/>
            <a:ext cx="1392063" cy="1392063"/>
          </a:xfrm>
          <a:prstGeom prst="ellipse">
            <a:avLst/>
          </a:prstGeom>
        </p:spPr>
        <p:txBody>
          <a:bodyPr/>
          <a:lstStyle>
            <a:lvl1pPr marL="0" indent="0">
              <a:buNone/>
              <a:defRPr>
                <a:noFill/>
              </a:defRPr>
            </a:lvl1pPr>
          </a:lstStyle>
          <a:p>
            <a:endParaRPr lang="en-US"/>
          </a:p>
        </p:txBody>
      </p:sp>
      <p:sp>
        <p:nvSpPr>
          <p:cNvPr id="28" name="Decorative - Dash">
            <a:extLst>
              <a:ext uri="{FF2B5EF4-FFF2-40B4-BE49-F238E27FC236}">
                <a16:creationId xmlns:a16="http://schemas.microsoft.com/office/drawing/2014/main" id="{313D276D-F703-B8B0-3B8D-D3879CCD06DD}"/>
              </a:ext>
              <a:ext uri="{C183D7F6-B498-43B3-948B-1728B52AA6E4}">
                <adec:decorative xmlns:adec="http://schemas.microsoft.com/office/drawing/2017/decorative" val="1"/>
              </a:ext>
            </a:extLst>
          </p:cNvPr>
          <p:cNvSpPr/>
          <p:nvPr userDrawn="1"/>
        </p:nvSpPr>
        <p:spPr>
          <a:xfrm>
            <a:off x="8106353"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30" name="Text Placeholder 12">
            <a:extLst>
              <a:ext uri="{FF2B5EF4-FFF2-40B4-BE49-F238E27FC236}">
                <a16:creationId xmlns:a16="http://schemas.microsoft.com/office/drawing/2014/main" id="{16923886-D997-4E3C-8CE1-898C39AD3A20}"/>
              </a:ext>
            </a:extLst>
          </p:cNvPr>
          <p:cNvSpPr>
            <a:spLocks noGrp="1"/>
          </p:cNvSpPr>
          <p:nvPr>
            <p:ph type="body" sz="quarter" idx="41"/>
          </p:nvPr>
        </p:nvSpPr>
        <p:spPr>
          <a:xfrm>
            <a:off x="7997237"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1" name="Text Placeholder 12">
            <a:extLst>
              <a:ext uri="{FF2B5EF4-FFF2-40B4-BE49-F238E27FC236}">
                <a16:creationId xmlns:a16="http://schemas.microsoft.com/office/drawing/2014/main" id="{A9672D39-8492-F1CD-2F05-75630465A9D8}"/>
              </a:ext>
            </a:extLst>
          </p:cNvPr>
          <p:cNvSpPr>
            <a:spLocks noGrp="1"/>
          </p:cNvSpPr>
          <p:nvPr>
            <p:ph type="body" sz="quarter" idx="42"/>
          </p:nvPr>
        </p:nvSpPr>
        <p:spPr>
          <a:xfrm>
            <a:off x="7997237"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2" name="Text Placeholder 12">
            <a:extLst>
              <a:ext uri="{FF2B5EF4-FFF2-40B4-BE49-F238E27FC236}">
                <a16:creationId xmlns:a16="http://schemas.microsoft.com/office/drawing/2014/main" id="{8151FAE2-36B5-62CF-D57A-B52FF007DC8B}"/>
              </a:ext>
            </a:extLst>
          </p:cNvPr>
          <p:cNvSpPr>
            <a:spLocks noGrp="1"/>
          </p:cNvSpPr>
          <p:nvPr>
            <p:ph type="body" sz="quarter" idx="43" hasCustomPrompt="1"/>
          </p:nvPr>
        </p:nvSpPr>
        <p:spPr>
          <a:xfrm>
            <a:off x="7997237"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33" name="Text Placeholder 12">
            <a:extLst>
              <a:ext uri="{FF2B5EF4-FFF2-40B4-BE49-F238E27FC236}">
                <a16:creationId xmlns:a16="http://schemas.microsoft.com/office/drawing/2014/main" id="{E9B2A4EC-F144-EF97-D08F-985CECA3BF5C}"/>
              </a:ext>
            </a:extLst>
          </p:cNvPr>
          <p:cNvSpPr>
            <a:spLocks noGrp="1"/>
          </p:cNvSpPr>
          <p:nvPr>
            <p:ph type="body" sz="quarter" idx="44" hasCustomPrompt="1"/>
          </p:nvPr>
        </p:nvSpPr>
        <p:spPr>
          <a:xfrm>
            <a:off x="6268798"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Tree>
    <p:extLst>
      <p:ext uri="{BB962C8B-B14F-4D97-AF65-F5344CB8AC3E}">
        <p14:creationId xmlns:p14="http://schemas.microsoft.com/office/powerpoint/2010/main" val="311504163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asic - For Content_Dar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3/1/2025</a:t>
            </a:fld>
            <a:endParaRPr lang="en-US"/>
          </a:p>
        </p:txBody>
      </p:sp>
      <p:sp>
        <p:nvSpPr>
          <p:cNvPr id="2" name="Picture Placeholder 2">
            <a:extLst>
              <a:ext uri="{FF2B5EF4-FFF2-40B4-BE49-F238E27FC236}">
                <a16:creationId xmlns:a16="http://schemas.microsoft.com/office/drawing/2014/main" id="{0162A476-4216-4651-1FAB-1B533D009718}"/>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pic>
        <p:nvPicPr>
          <p:cNvPr id="5" name="Microsoft Logo">
            <a:extLst>
              <a:ext uri="{FF2B5EF4-FFF2-40B4-BE49-F238E27FC236}">
                <a16:creationId xmlns:a16="http://schemas.microsoft.com/office/drawing/2014/main" id="{FE48535C-F845-1EDF-229E-B77B1578B5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22866377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 Video_Dark">
    <p:spTree>
      <p:nvGrpSpPr>
        <p:cNvPr id="1" name=""/>
        <p:cNvGrpSpPr/>
        <p:nvPr/>
      </p:nvGrpSpPr>
      <p:grpSpPr>
        <a:xfrm>
          <a:off x="0" y="0"/>
          <a:ext cx="0" cy="0"/>
          <a:chOff x="0" y="0"/>
          <a:chExt cx="0" cy="0"/>
        </a:xfrm>
      </p:grpSpPr>
      <p:sp>
        <p:nvSpPr>
          <p:cNvPr id="5" name="Media Placeholder 4">
            <a:extLst>
              <a:ext uri="{FF2B5EF4-FFF2-40B4-BE49-F238E27FC236}">
                <a16:creationId xmlns:a16="http://schemas.microsoft.com/office/drawing/2014/main" id="{7B591101-8E80-6149-A9E3-335F5D8622CA}"/>
              </a:ext>
            </a:extLst>
          </p:cNvPr>
          <p:cNvSpPr>
            <a:spLocks noGrp="1"/>
          </p:cNvSpPr>
          <p:nvPr>
            <p:ph type="media" sz="quarter" idx="11"/>
          </p:nvPr>
        </p:nvSpPr>
        <p:spPr>
          <a:xfrm>
            <a:off x="457201" y="822325"/>
            <a:ext cx="11297796" cy="5295900"/>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DF68737E-D10F-42D7-8ED0-E7CBB316EBA9}"/>
              </a:ext>
              <a:ext uri="{C183D7F6-B498-43B3-948B-1728B52AA6E4}">
                <adec:decorative xmlns:adec="http://schemas.microsoft.com/office/drawing/2017/decorative" val="1"/>
              </a:ext>
            </a:extLst>
          </p:cNvPr>
          <p:cNvSpPr>
            <a:spLocks noGrp="1"/>
          </p:cNvSpPr>
          <p:nvPr>
            <p:ph type="dt" sz="half" idx="12"/>
          </p:nvPr>
        </p:nvSpPr>
        <p:spPr/>
        <p:txBody>
          <a:bodyPr/>
          <a:lstStyle/>
          <a:p>
            <a:fld id="{1E5358D1-79CF-DE4F-A686-B9E8FC8A73FF}" type="datetimeFigureOut">
              <a:rPr lang="en-US" smtClean="0"/>
              <a:pPr/>
              <a:t>3/1/2025</a:t>
            </a:fld>
            <a:endParaRPr lang="en-US"/>
          </a:p>
        </p:txBody>
      </p:sp>
      <p:pic>
        <p:nvPicPr>
          <p:cNvPr id="3" name="Microsoft Logo">
            <a:extLst>
              <a:ext uri="{FF2B5EF4-FFF2-40B4-BE49-F238E27FC236}">
                <a16:creationId xmlns:a16="http://schemas.microsoft.com/office/drawing/2014/main" id="{78248198-2657-A8AB-ED5C-70E95D8EA2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7479956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ntent - Sing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56388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8EB87-A1BB-4636-B6EC-DCE978CEE2DA}"/>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3/1/2025</a:t>
            </a:fld>
            <a:endParaRPr lang="en-US"/>
          </a:p>
        </p:txBody>
      </p:sp>
      <p:pic>
        <p:nvPicPr>
          <p:cNvPr id="5" name="Picture 4" descr="Logo, company name&#10;&#10;Description automatically generated">
            <a:extLst>
              <a:ext uri="{FF2B5EF4-FFF2-40B4-BE49-F238E27FC236}">
                <a16:creationId xmlns:a16="http://schemas.microsoft.com/office/drawing/2014/main" id="{878AF432-0526-41D9-4327-FF036E899C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6" name="Microsoft Logo">
            <a:extLst>
              <a:ext uri="{FF2B5EF4-FFF2-40B4-BE49-F238E27FC236}">
                <a16:creationId xmlns:a16="http://schemas.microsoft.com/office/drawing/2014/main" id="{AFA6D940-26E3-9271-A1BC-AC654F283DA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58767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9" Type="http://schemas.openxmlformats.org/officeDocument/2006/relationships/slideLayout" Target="../slideLayouts/slideLayout69.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42" Type="http://schemas.openxmlformats.org/officeDocument/2006/relationships/slideLayout" Target="../slideLayouts/slideLayout72.xml"/><Relationship Id="rId47" Type="http://schemas.openxmlformats.org/officeDocument/2006/relationships/slideLayout" Target="../slideLayouts/slideLayout77.xml"/><Relationship Id="rId50" Type="http://schemas.openxmlformats.org/officeDocument/2006/relationships/slideLayout" Target="../slideLayouts/slideLayout80.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9" Type="http://schemas.openxmlformats.org/officeDocument/2006/relationships/slideLayout" Target="../slideLayouts/slideLayout59.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slideLayout" Target="../slideLayouts/slideLayout67.xml"/><Relationship Id="rId40" Type="http://schemas.openxmlformats.org/officeDocument/2006/relationships/slideLayout" Target="../slideLayouts/slideLayout70.xml"/><Relationship Id="rId45" Type="http://schemas.openxmlformats.org/officeDocument/2006/relationships/slideLayout" Target="../slideLayouts/slideLayout75.xml"/><Relationship Id="rId53" Type="http://schemas.openxmlformats.org/officeDocument/2006/relationships/image" Target="../media/image12.svg"/><Relationship Id="rId5" Type="http://schemas.openxmlformats.org/officeDocument/2006/relationships/slideLayout" Target="../slideLayouts/slideLayout35.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4" Type="http://schemas.openxmlformats.org/officeDocument/2006/relationships/slideLayout" Target="../slideLayouts/slideLayout74.xml"/><Relationship Id="rId52" Type="http://schemas.openxmlformats.org/officeDocument/2006/relationships/image" Target="../media/image11.png"/><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 Id="rId43" Type="http://schemas.openxmlformats.org/officeDocument/2006/relationships/slideLayout" Target="../slideLayouts/slideLayout73.xml"/><Relationship Id="rId48" Type="http://schemas.openxmlformats.org/officeDocument/2006/relationships/slideLayout" Target="../slideLayouts/slideLayout78.xml"/><Relationship Id="rId8" Type="http://schemas.openxmlformats.org/officeDocument/2006/relationships/slideLayout" Target="../slideLayouts/slideLayout38.xml"/><Relationship Id="rId51" Type="http://schemas.openxmlformats.org/officeDocument/2006/relationships/theme" Target="../theme/theme2.xml"/><Relationship Id="rId3" Type="http://schemas.openxmlformats.org/officeDocument/2006/relationships/slideLayout" Target="../slideLayouts/slideLayout33.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slideLayout" Target="../slideLayouts/slideLayout68.xml"/><Relationship Id="rId46" Type="http://schemas.openxmlformats.org/officeDocument/2006/relationships/slideLayout" Target="../slideLayouts/slideLayout76.xml"/><Relationship Id="rId20" Type="http://schemas.openxmlformats.org/officeDocument/2006/relationships/slideLayout" Target="../slideLayouts/slideLayout50.xml"/><Relationship Id="rId41" Type="http://schemas.openxmlformats.org/officeDocument/2006/relationships/slideLayout" Target="../slideLayouts/slideLayout71.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49" Type="http://schemas.openxmlformats.org/officeDocument/2006/relationships/slideLayout" Target="../slideLayouts/slideLayout7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theme" Target="../theme/theme3.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1.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theme" Target="../theme/theme4.xml"/><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1"/>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5730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2"/>
          <a:srcRect l="762"/>
          <a:stretch/>
        </p:blipFill>
        <p:spPr>
          <a:xfrm rot="5400000">
            <a:off x="9464500" y="2843774"/>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60"/>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701578604"/>
      </p:ext>
    </p:extLst>
  </p:cSld>
  <p:clrMap bg1="dk1" tx1="lt1" bg2="dk2" tx2="lt2" accent1="accent1" accent2="accent2" accent3="accent3" accent4="accent4" accent5="accent5" accent6="accent6" hlink="hlink" folHlink="folHlink"/>
  <p:sldLayoutIdLst>
    <p:sldLayoutId id="2147483896"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Lst>
  <p:transition>
    <p:fade/>
  </p:transition>
  <p:hf sldNum="0" hdr="0" dt="0"/>
  <p:txStyles>
    <p:titleStyle>
      <a:lvl1pPr algn="l" defTabSz="932719" rtl="0" eaLnBrk="1" latinLnBrk="0" hangingPunct="1">
        <a:lnSpc>
          <a:spcPct val="100000"/>
        </a:lnSpc>
        <a:spcBef>
          <a:spcPct val="0"/>
        </a:spcBef>
        <a:buNone/>
        <a:defRPr lang="en-US" sz="3200" b="0" kern="1200" cap="none" spc="-51" baseline="0" dirty="0" smtClean="0">
          <a:ln w="3175">
            <a:noFill/>
          </a:ln>
          <a:solidFill>
            <a:schemeClr val="tx1"/>
          </a:solidFill>
          <a:effectLst/>
          <a:latin typeface="+mj-lt"/>
          <a:ea typeface="+mn-ea"/>
          <a:cs typeface="Segoe UI" pitchFamily="34" charset="0"/>
        </a:defRPr>
      </a:lvl1pPr>
    </p:titleStyle>
    <p:bodyStyle>
      <a:lvl1pPr marL="0" marR="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506597040"/>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5" r:id="rId35"/>
    <p:sldLayoutId id="2147483726" r:id="rId36"/>
    <p:sldLayoutId id="2147483727" r:id="rId37"/>
    <p:sldLayoutId id="2147483728" r:id="rId38"/>
    <p:sldLayoutId id="2147483729" r:id="rId39"/>
    <p:sldLayoutId id="2147483730" r:id="rId40"/>
    <p:sldLayoutId id="2147483731" r:id="rId41"/>
    <p:sldLayoutId id="2147483732" r:id="rId42"/>
    <p:sldLayoutId id="2147483733" r:id="rId43"/>
    <p:sldLayoutId id="2147483734" r:id="rId44"/>
    <p:sldLayoutId id="2147483735" r:id="rId45"/>
    <p:sldLayoutId id="2147483736" r:id="rId46"/>
    <p:sldLayoutId id="2147483737" r:id="rId47"/>
    <p:sldLayoutId id="2147483738" r:id="rId48"/>
    <p:sldLayoutId id="2147483897" r:id="rId49"/>
    <p:sldLayoutId id="2147483898"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A436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9378D2-FD85-DF4C-9517-EBCA2D89F566}"/>
              </a:ext>
            </a:extLst>
          </p:cNvPr>
          <p:cNvSpPr>
            <a:spLocks noGrp="1"/>
          </p:cNvSpPr>
          <p:nvPr>
            <p:ph type="title"/>
          </p:nvPr>
        </p:nvSpPr>
        <p:spPr>
          <a:xfrm>
            <a:off x="457200" y="1123122"/>
            <a:ext cx="11277600" cy="5675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B488F-8512-D041-B80F-67B198054A08}"/>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2D55B-4BE0-4145-B0D9-9581FF83080A}"/>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3/1/2025</a:t>
            </a:fld>
            <a:endParaRPr lang="en-US"/>
          </a:p>
        </p:txBody>
      </p:sp>
    </p:spTree>
    <p:extLst>
      <p:ext uri="{BB962C8B-B14F-4D97-AF65-F5344CB8AC3E}">
        <p14:creationId xmlns:p14="http://schemas.microsoft.com/office/powerpoint/2010/main" val="211468342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Lst>
  <p:txStyles>
    <p:titleStyle>
      <a:lvl1pPr algn="l" defTabSz="914400" rtl="0" eaLnBrk="1" latinLnBrk="0" hangingPunct="1">
        <a:lnSpc>
          <a:spcPct val="90000"/>
        </a:lnSpc>
        <a:spcBef>
          <a:spcPct val="0"/>
        </a:spcBef>
        <a:buNone/>
        <a:defRPr sz="2400" b="1" i="0" kern="1200">
          <a:solidFill>
            <a:schemeClr val="bg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735E26-91E5-EE9C-1052-190A16B97A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42953F29-95CD-82CC-3913-57E23DA77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2190EA7E-85B3-4751-C7C4-460E203A30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F949EC-082D-F14F-90BA-B4B38FA4009F}" type="datetimeFigureOut">
              <a:rPr lang="en-NL" smtClean="0"/>
              <a:t>03/01/2025</a:t>
            </a:fld>
            <a:endParaRPr lang="en-NL"/>
          </a:p>
        </p:txBody>
      </p:sp>
      <p:sp>
        <p:nvSpPr>
          <p:cNvPr id="5" name="Footer Placeholder 4">
            <a:extLst>
              <a:ext uri="{FF2B5EF4-FFF2-40B4-BE49-F238E27FC236}">
                <a16:creationId xmlns:a16="http://schemas.microsoft.com/office/drawing/2014/main" id="{294E1E20-2EAE-38AE-9FD9-C1EAE7F25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C8C7D8B1-8BDD-ECE4-C791-E9512FE60B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0971CE-D03B-1C43-BE5D-AC46648E9376}" type="slidenum">
              <a:rPr lang="en-NL" smtClean="0"/>
              <a:t>‹#›</a:t>
            </a:fld>
            <a:endParaRPr lang="en-NL"/>
          </a:p>
        </p:txBody>
      </p:sp>
    </p:spTree>
    <p:extLst>
      <p:ext uri="{BB962C8B-B14F-4D97-AF65-F5344CB8AC3E}">
        <p14:creationId xmlns:p14="http://schemas.microsoft.com/office/powerpoint/2010/main" val="93215869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xml"/><Relationship Id="rId1" Type="http://schemas.openxmlformats.org/officeDocument/2006/relationships/slideLayout" Target="../slideLayouts/slideLayout79.xml"/></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75.xml"/><Relationship Id="rId4" Type="http://schemas.openxmlformats.org/officeDocument/2006/relationships/image" Target="../media/image66.png"/></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80.xml"/><Relationship Id="rId6" Type="http://schemas.openxmlformats.org/officeDocument/2006/relationships/image" Target="../media/image52.png"/><Relationship Id="rId5" Type="http://schemas.openxmlformats.org/officeDocument/2006/relationships/image" Target="../media/image68.png"/><Relationship Id="rId4" Type="http://schemas.openxmlformats.org/officeDocument/2006/relationships/image" Target="../media/image51.svg"/></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75.xml"/><Relationship Id="rId6" Type="http://schemas.openxmlformats.org/officeDocument/2006/relationships/image" Target="../media/image66.png"/><Relationship Id="rId5" Type="http://schemas.openxmlformats.org/officeDocument/2006/relationships/image" Target="../media/image52.png"/><Relationship Id="rId4" Type="http://schemas.openxmlformats.org/officeDocument/2006/relationships/image" Target="../media/image51.sv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75.xml"/><Relationship Id="rId6" Type="http://schemas.openxmlformats.org/officeDocument/2006/relationships/image" Target="../media/image52.png"/><Relationship Id="rId5" Type="http://schemas.openxmlformats.org/officeDocument/2006/relationships/image" Target="../media/image69.png"/><Relationship Id="rId4" Type="http://schemas.openxmlformats.org/officeDocument/2006/relationships/image" Target="../media/image51.svg"/></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75.xml"/><Relationship Id="rId4" Type="http://schemas.openxmlformats.org/officeDocument/2006/relationships/image" Target="../media/image66.pn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75.xml"/><Relationship Id="rId5" Type="http://schemas.openxmlformats.org/officeDocument/2006/relationships/image" Target="../media/image52.png"/><Relationship Id="rId4" Type="http://schemas.openxmlformats.org/officeDocument/2006/relationships/image" Target="../media/image51.sv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75.xml"/><Relationship Id="rId6" Type="http://schemas.openxmlformats.org/officeDocument/2006/relationships/image" Target="../media/image66.png"/><Relationship Id="rId5" Type="http://schemas.openxmlformats.org/officeDocument/2006/relationships/image" Target="../media/image52.png"/><Relationship Id="rId4" Type="http://schemas.openxmlformats.org/officeDocument/2006/relationships/image" Target="../media/image51.sv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75.xml"/><Relationship Id="rId6" Type="http://schemas.openxmlformats.org/officeDocument/2006/relationships/image" Target="../media/image66.png"/><Relationship Id="rId5" Type="http://schemas.openxmlformats.org/officeDocument/2006/relationships/image" Target="../media/image52.png"/><Relationship Id="rId4" Type="http://schemas.openxmlformats.org/officeDocument/2006/relationships/image" Target="../media/image51.sv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75.xml"/><Relationship Id="rId4" Type="http://schemas.openxmlformats.org/officeDocument/2006/relationships/image" Target="../media/image66.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71.xml"/><Relationship Id="rId6" Type="http://schemas.openxmlformats.org/officeDocument/2006/relationships/image" Target="../media/image66.png"/><Relationship Id="rId5" Type="http://schemas.openxmlformats.org/officeDocument/2006/relationships/image" Target="../media/image52.png"/><Relationship Id="rId4" Type="http://schemas.openxmlformats.org/officeDocument/2006/relationships/image" Target="../media/image51.svg"/></Relationships>
</file>

<file path=ppt/slides/_rels/slide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104.xml"/><Relationship Id="rId5" Type="http://schemas.openxmlformats.org/officeDocument/2006/relationships/image" Target="../media/image52.png"/><Relationship Id="rId4" Type="http://schemas.openxmlformats.org/officeDocument/2006/relationships/image" Target="../media/image51.svg"/></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75.xml"/><Relationship Id="rId4" Type="http://schemas.openxmlformats.org/officeDocument/2006/relationships/image" Target="../media/image66.png"/></Relationships>
</file>

<file path=ppt/slides/_rels/slide21.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2.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105.xml"/><Relationship Id="rId6" Type="http://schemas.openxmlformats.org/officeDocument/2006/relationships/image" Target="../media/image56.png"/><Relationship Id="rId11" Type="http://schemas.openxmlformats.org/officeDocument/2006/relationships/image" Target="../media/image60.png"/><Relationship Id="rId5" Type="http://schemas.openxmlformats.org/officeDocument/2006/relationships/image" Target="../media/image55.png"/><Relationship Id="rId10" Type="http://schemas.openxmlformats.org/officeDocument/2006/relationships/image" Target="../media/image52.png"/><Relationship Id="rId4" Type="http://schemas.openxmlformats.org/officeDocument/2006/relationships/image" Target="../media/image54.png"/><Relationship Id="rId9" Type="http://schemas.openxmlformats.org/officeDocument/2006/relationships/image" Target="../media/image59.png"/></Relationships>
</file>

<file path=ppt/slides/_rels/slide3.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2.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105.xml"/><Relationship Id="rId6" Type="http://schemas.openxmlformats.org/officeDocument/2006/relationships/image" Target="../media/image56.png"/><Relationship Id="rId11" Type="http://schemas.openxmlformats.org/officeDocument/2006/relationships/image" Target="../media/image60.png"/><Relationship Id="rId5" Type="http://schemas.openxmlformats.org/officeDocument/2006/relationships/image" Target="../media/image55.png"/><Relationship Id="rId10" Type="http://schemas.openxmlformats.org/officeDocument/2006/relationships/image" Target="../media/image52.png"/><Relationship Id="rId4" Type="http://schemas.openxmlformats.org/officeDocument/2006/relationships/image" Target="../media/image54.png"/><Relationship Id="rId9"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6.png"/><Relationship Id="rId2" Type="http://schemas.openxmlformats.org/officeDocument/2006/relationships/notesSlide" Target="../notesSlides/notesSlide4.xml"/><Relationship Id="rId1" Type="http://schemas.openxmlformats.org/officeDocument/2006/relationships/slideLayout" Target="../slideLayouts/slideLayout43.xml"/><Relationship Id="rId6" Type="http://schemas.openxmlformats.org/officeDocument/2006/relationships/image" Target="../media/image52.png"/><Relationship Id="rId5" Type="http://schemas.openxmlformats.org/officeDocument/2006/relationships/image" Target="../media/image65.png"/><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75.xml"/><Relationship Id="rId5" Type="http://schemas.openxmlformats.org/officeDocument/2006/relationships/image" Target="../media/image66.png"/><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75.xml"/><Relationship Id="rId4" Type="http://schemas.openxmlformats.org/officeDocument/2006/relationships/image" Target="../media/image66.png"/></Relationships>
</file>

<file path=ppt/slides/_rels/slide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43.xml"/><Relationship Id="rId4" Type="http://schemas.openxmlformats.org/officeDocument/2006/relationships/image" Target="../media/image66.png"/></Relationships>
</file>

<file path=ppt/slides/_rels/slide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43.xml"/><Relationship Id="rId4" Type="http://schemas.openxmlformats.org/officeDocument/2006/relationships/image" Target="../media/image66.png"/></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43.xml"/><Relationship Id="rId4" Type="http://schemas.openxmlformats.org/officeDocument/2006/relationships/image" Target="../media/image6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300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A3BCE-E101-9DDE-0CC6-0AAC11EA918C}"/>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8F5247FE-F89C-DC6A-DF99-7D329139F87F}"/>
              </a:ext>
            </a:extLst>
          </p:cNvPr>
          <p:cNvSpPr txBox="1">
            <a:spLocks noGrp="1"/>
          </p:cNvSpPr>
          <p:nvPr>
            <p:ph type="title" idx="4294967295"/>
          </p:nvPr>
        </p:nvSpPr>
        <p:spPr>
          <a:xfrm>
            <a:off x="1515633" y="1629618"/>
            <a:ext cx="9286240" cy="286232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a:gradFill>
                  <a:gsLst>
                    <a:gs pos="62000">
                      <a:srgbClr val="FFFFFF"/>
                    </a:gs>
                    <a:gs pos="83908">
                      <a:srgbClr val="FFFFFF"/>
                    </a:gs>
                  </a:gsLst>
                  <a:lin ang="5400000" scaled="1"/>
                </a:gradFill>
                <a:latin typeface="Segoe UI Semibold"/>
                <a:cs typeface="Segoe UI"/>
              </a:rPr>
              <a:t>¿Como </a:t>
            </a:r>
            <a:r>
              <a:rPr lang="en-US" sz="6000" dirty="0" err="1">
                <a:gradFill>
                  <a:gsLst>
                    <a:gs pos="62000">
                      <a:srgbClr val="FFFFFF"/>
                    </a:gs>
                    <a:gs pos="83908">
                      <a:srgbClr val="FFFFFF"/>
                    </a:gs>
                  </a:gsLst>
                  <a:lin ang="5400000" scaled="1"/>
                </a:gradFill>
                <a:latin typeface="Segoe UI Semibold"/>
                <a:cs typeface="Segoe UI"/>
              </a:rPr>
              <a:t>convierto</a:t>
            </a:r>
            <a:r>
              <a:rPr lang="en-US" sz="6000" dirty="0">
                <a:gradFill>
                  <a:gsLst>
                    <a:gs pos="62000">
                      <a:srgbClr val="FFFFFF"/>
                    </a:gs>
                    <a:gs pos="83908">
                      <a:srgbClr val="FFFFFF"/>
                    </a:gs>
                  </a:gsLst>
                  <a:lin ang="5400000" scaled="1"/>
                </a:gradFill>
                <a:latin typeface="Segoe UI Semibold"/>
                <a:cs typeface="Segoe UI"/>
              </a:rPr>
              <a:t> mi </a:t>
            </a:r>
            <a:r>
              <a:rPr lang="en-US" sz="6000" dirty="0" err="1">
                <a:gradFill>
                  <a:gsLst>
                    <a:gs pos="62000">
                      <a:srgbClr val="FFFFFF"/>
                    </a:gs>
                    <a:gs pos="83908">
                      <a:srgbClr val="FFFFFF"/>
                    </a:gs>
                  </a:gsLst>
                  <a:lin ang="5400000" scaled="1"/>
                </a:gradFill>
                <a:latin typeface="Segoe UI Semibold"/>
                <a:cs typeface="Segoe UI"/>
              </a:rPr>
              <a:t>aplicacion</a:t>
            </a:r>
            <a:r>
              <a:rPr lang="en-US" sz="6000" dirty="0">
                <a:gradFill>
                  <a:gsLst>
                    <a:gs pos="62000">
                      <a:srgbClr val="FFFFFF"/>
                    </a:gs>
                    <a:gs pos="83908">
                      <a:srgbClr val="FFFFFF"/>
                    </a:gs>
                  </a:gsLst>
                  <a:lin ang="5400000" scaled="1"/>
                </a:gradFill>
                <a:latin typeface="Segoe UI Semibold"/>
                <a:cs typeface="Segoe UI"/>
              </a:rPr>
              <a:t> </a:t>
            </a:r>
            <a:r>
              <a:rPr lang="en-US" sz="6000" b="1" spc="0" dirty="0" err="1">
                <a:ln>
                  <a:noFill/>
                </a:ln>
                <a:gradFill flip="none" rotWithShape="1">
                  <a:gsLst>
                    <a:gs pos="100000">
                      <a:srgbClr val="D59ED7"/>
                    </a:gs>
                    <a:gs pos="1786">
                      <a:srgbClr val="8DC8E8"/>
                    </a:gs>
                    <a:gs pos="46000">
                      <a:srgbClr val="8DC8E8"/>
                    </a:gs>
                  </a:gsLst>
                  <a:lin ang="18900000" scaled="1"/>
                  <a:tileRect/>
                </a:gradFill>
                <a:latin typeface="Segoe UI Semibold"/>
                <a:cs typeface="+mn-cs"/>
              </a:rPr>
              <a:t>tonta</a:t>
            </a:r>
            <a:r>
              <a:rPr lang="en-US" sz="6000" dirty="0">
                <a:gradFill>
                  <a:gsLst>
                    <a:gs pos="62000">
                      <a:srgbClr val="FFFFFF"/>
                    </a:gs>
                    <a:gs pos="83908">
                      <a:srgbClr val="FFFFFF"/>
                    </a:gs>
                  </a:gsLst>
                  <a:lin ang="5400000" scaled="1"/>
                </a:gradFill>
                <a:latin typeface="Segoe UI Semibold"/>
                <a:cs typeface="Segoe UI"/>
              </a:rPr>
              <a:t> </a:t>
            </a:r>
            <a:r>
              <a:rPr lang="en-US" sz="6000" dirty="0" err="1">
                <a:gradFill>
                  <a:gsLst>
                    <a:gs pos="62000">
                      <a:srgbClr val="FFFFFF"/>
                    </a:gs>
                    <a:gs pos="83908">
                      <a:srgbClr val="FFFFFF"/>
                    </a:gs>
                  </a:gsLst>
                  <a:lin ang="5400000" scaled="1"/>
                </a:gradFill>
                <a:latin typeface="Segoe UI Semibold"/>
                <a:cs typeface="Segoe UI"/>
              </a:rPr>
              <a:t>en</a:t>
            </a:r>
            <a:r>
              <a:rPr lang="en-US" sz="6000" dirty="0">
                <a:gradFill>
                  <a:gsLst>
                    <a:gs pos="62000">
                      <a:srgbClr val="FFFFFF"/>
                    </a:gs>
                    <a:gs pos="83908">
                      <a:srgbClr val="FFFFFF"/>
                    </a:gs>
                  </a:gsLst>
                  <a:lin ang="5400000" scaled="1"/>
                </a:gradFill>
                <a:latin typeface="Segoe UI Semibold"/>
                <a:cs typeface="Segoe UI"/>
              </a:rPr>
              <a:t> </a:t>
            </a:r>
            <a:r>
              <a:rPr lang="en-US" sz="6000" b="1" spc="0" dirty="0" err="1">
                <a:ln>
                  <a:noFill/>
                </a:ln>
                <a:gradFill flip="none" rotWithShape="1">
                  <a:gsLst>
                    <a:gs pos="100000">
                      <a:srgbClr val="D59ED7"/>
                    </a:gs>
                    <a:gs pos="1786">
                      <a:srgbClr val="8DC8E8"/>
                    </a:gs>
                    <a:gs pos="46000">
                      <a:srgbClr val="8DC8E8"/>
                    </a:gs>
                  </a:gsLst>
                  <a:lin ang="18900000" scaled="1"/>
                  <a:tileRect/>
                </a:gradFill>
                <a:latin typeface="Segoe UI Semibold"/>
                <a:cs typeface="+mn-cs"/>
              </a:rPr>
              <a:t>inteligente</a:t>
            </a:r>
            <a:r>
              <a:rPr lang="en-US" sz="6000" dirty="0">
                <a:gradFill>
                  <a:gsLst>
                    <a:gs pos="62000">
                      <a:srgbClr val="FFFFFF"/>
                    </a:gs>
                    <a:gs pos="83908">
                      <a:srgbClr val="FFFFFF"/>
                    </a:gs>
                  </a:gsLst>
                  <a:lin ang="5400000" scaled="1"/>
                </a:gradFill>
                <a:latin typeface="Segoe UI Semibold"/>
                <a:cs typeface="Segoe UI"/>
              </a:rPr>
              <a:t>? </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369690F1-5A48-C4CE-B4C2-C2B970C2DAC1}"/>
              </a:ext>
            </a:extLst>
          </p:cNvPr>
          <p:cNvSpPr txBox="1"/>
          <p:nvPr/>
        </p:nvSpPr>
        <p:spPr>
          <a:xfrm>
            <a:off x="2994021" y="4982160"/>
            <a:ext cx="6329464" cy="492443"/>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lang="en-CA" noProof="0" dirty="0">
                <a:gradFill flip="none" rotWithShape="1">
                  <a:gsLst>
                    <a:gs pos="100000">
                      <a:srgbClr val="D59ED7"/>
                    </a:gs>
                    <a:gs pos="1786">
                      <a:srgbClr val="8DC8E8"/>
                    </a:gs>
                    <a:gs pos="46000">
                      <a:srgbClr val="8DC8E8"/>
                    </a:gs>
                  </a:gsLst>
                  <a:lin ang="18900000" scaled="1"/>
                  <a:tileRect/>
                </a:gradFill>
                <a:latin typeface="Segoe UI Semibold"/>
              </a:rPr>
              <a:t>¡¡</a:t>
            </a: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A </a:t>
            </a: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eso</a:t>
            </a: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viniste</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1000" b="1" i="0" u="none" strike="noStrike" kern="1200" cap="none" spc="0" normalizeH="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boludo</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pic>
        <p:nvPicPr>
          <p:cNvPr id="3" name="Picture 2" descr="A black background with white text&#10;&#10;Description automatically generated">
            <a:extLst>
              <a:ext uri="{FF2B5EF4-FFF2-40B4-BE49-F238E27FC236}">
                <a16:creationId xmlns:a16="http://schemas.microsoft.com/office/drawing/2014/main" id="{2E832142-2C8E-17C2-DCDE-EA9F10EA510A}"/>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4" name="TextBox 3">
            <a:extLst>
              <a:ext uri="{FF2B5EF4-FFF2-40B4-BE49-F238E27FC236}">
                <a16:creationId xmlns:a16="http://schemas.microsoft.com/office/drawing/2014/main" id="{FFB47195-1B3C-B89C-A106-A4E367F16C17}"/>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2" name="Picture 1">
            <a:extLst>
              <a:ext uri="{FF2B5EF4-FFF2-40B4-BE49-F238E27FC236}">
                <a16:creationId xmlns:a16="http://schemas.microsoft.com/office/drawing/2014/main" id="{B384D90C-B0D0-5FEF-D6AC-81508E9199D9}"/>
              </a:ext>
            </a:extLst>
          </p:cNvPr>
          <p:cNvPicPr>
            <a:picLocks noChangeAspect="1"/>
          </p:cNvPicPr>
          <p:nvPr/>
        </p:nvPicPr>
        <p:blipFill>
          <a:blip r:embed="rId4"/>
          <a:stretch>
            <a:fillRect/>
          </a:stretch>
        </p:blipFill>
        <p:spPr>
          <a:xfrm>
            <a:off x="113752" y="6248840"/>
            <a:ext cx="491537" cy="479197"/>
          </a:xfrm>
          <a:prstGeom prst="rect">
            <a:avLst/>
          </a:prstGeom>
        </p:spPr>
      </p:pic>
    </p:spTree>
    <p:extLst>
      <p:ext uri="{BB962C8B-B14F-4D97-AF65-F5344CB8AC3E}">
        <p14:creationId xmlns:p14="http://schemas.microsoft.com/office/powerpoint/2010/main" val="95302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BAC96-7E49-88C0-E64D-3F5D3DBD411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1834B92F-F845-B721-3C38-EB5761BE14FA}"/>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1D5F93BC-EC52-2E3D-93E5-B9BA8CEA3E5D}"/>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8A76DD19-1584-24A5-743D-525F20F081BF}"/>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1922726A-88F9-C89A-B028-6B430EEE1F2B}"/>
              </a:ext>
            </a:extLst>
          </p:cNvPr>
          <p:cNvSpPr txBox="1"/>
          <p:nvPr/>
        </p:nvSpPr>
        <p:spPr>
          <a:xfrm>
            <a:off x="2404609" y="3314629"/>
            <a:ext cx="8122022" cy="132343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8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Semantic Kernel</a:t>
            </a:r>
          </a:p>
        </p:txBody>
      </p:sp>
      <p:sp>
        <p:nvSpPr>
          <p:cNvPr id="8" name="TextBox 7">
            <a:extLst>
              <a:ext uri="{FF2B5EF4-FFF2-40B4-BE49-F238E27FC236}">
                <a16:creationId xmlns:a16="http://schemas.microsoft.com/office/drawing/2014/main" id="{CECDB0C5-5F02-29E8-AA32-B52C83E145C3}"/>
              </a:ext>
            </a:extLst>
          </p:cNvPr>
          <p:cNvSpPr txBox="1"/>
          <p:nvPr/>
        </p:nvSpPr>
        <p:spPr>
          <a:xfrm>
            <a:off x="3047105" y="4854894"/>
            <a:ext cx="6329464" cy="492443"/>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lang="en-CA" dirty="0">
                <a:gradFill flip="none" rotWithShape="1">
                  <a:gsLst>
                    <a:gs pos="100000">
                      <a:srgbClr val="D59ED7"/>
                    </a:gs>
                    <a:gs pos="1786">
                      <a:srgbClr val="8DC8E8"/>
                    </a:gs>
                    <a:gs pos="46000">
                      <a:srgbClr val="8DC8E8"/>
                    </a:gs>
                  </a:gsLst>
                  <a:lin ang="18900000" scaled="1"/>
                  <a:tileRect/>
                </a:gradFill>
                <a:latin typeface="Segoe UI Semibold"/>
              </a:rPr>
              <a:t>AI made easy!</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pic>
        <p:nvPicPr>
          <p:cNvPr id="4098" name="Picture 2" descr="Semantic Kernel's new icon and the art of teamwork | Semantic Kernel">
            <a:extLst>
              <a:ext uri="{FF2B5EF4-FFF2-40B4-BE49-F238E27FC236}">
                <a16:creationId xmlns:a16="http://schemas.microsoft.com/office/drawing/2014/main" id="{DDAA84F4-4FD5-AAD2-CE3F-50248457A4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6094" y="1017992"/>
            <a:ext cx="2079812" cy="207981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black background with white text&#10;&#10;Description automatically generated">
            <a:extLst>
              <a:ext uri="{FF2B5EF4-FFF2-40B4-BE49-F238E27FC236}">
                <a16:creationId xmlns:a16="http://schemas.microsoft.com/office/drawing/2014/main" id="{AA8198FB-316C-368F-3E58-4266B4A7463C}"/>
              </a:ext>
            </a:extLst>
          </p:cNvPr>
          <p:cNvPicPr>
            <a:picLocks noChangeAspect="1"/>
          </p:cNvPicPr>
          <p:nvPr/>
        </p:nvPicPr>
        <p:blipFill>
          <a:blip r:embed="rId6"/>
          <a:stretch>
            <a:fillRect/>
          </a:stretch>
        </p:blipFill>
        <p:spPr>
          <a:xfrm>
            <a:off x="10632806" y="123340"/>
            <a:ext cx="1445442" cy="451700"/>
          </a:xfrm>
          <a:prstGeom prst="rect">
            <a:avLst/>
          </a:prstGeom>
        </p:spPr>
      </p:pic>
      <p:sp>
        <p:nvSpPr>
          <p:cNvPr id="6" name="TextBox 5">
            <a:extLst>
              <a:ext uri="{FF2B5EF4-FFF2-40B4-BE49-F238E27FC236}">
                <a16:creationId xmlns:a16="http://schemas.microsoft.com/office/drawing/2014/main" id="{27EDFFBB-E556-A502-4DE8-1059B29F4146}"/>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7" name="Picture 6">
            <a:extLst>
              <a:ext uri="{FF2B5EF4-FFF2-40B4-BE49-F238E27FC236}">
                <a16:creationId xmlns:a16="http://schemas.microsoft.com/office/drawing/2014/main" id="{FA7FA649-7E85-4E9E-D9D8-2292290C64FD}"/>
              </a:ext>
            </a:extLst>
          </p:cNvPr>
          <p:cNvPicPr>
            <a:picLocks noChangeAspect="1"/>
          </p:cNvPicPr>
          <p:nvPr/>
        </p:nvPicPr>
        <p:blipFill>
          <a:blip r:embed="rId7"/>
          <a:stretch>
            <a:fillRect/>
          </a:stretch>
        </p:blipFill>
        <p:spPr>
          <a:xfrm>
            <a:off x="113752" y="6248840"/>
            <a:ext cx="491537" cy="479197"/>
          </a:xfrm>
          <a:prstGeom prst="rect">
            <a:avLst/>
          </a:prstGeom>
        </p:spPr>
      </p:pic>
    </p:spTree>
    <p:extLst>
      <p:ext uri="{BB962C8B-B14F-4D97-AF65-F5344CB8AC3E}">
        <p14:creationId xmlns:p14="http://schemas.microsoft.com/office/powerpoint/2010/main" val="257229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2BF63-7622-C11A-C3D6-4AA5CA70B54B}"/>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B4CA43BE-A5F5-32B5-1F27-385A5A301DC3}"/>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862CF366-E1B4-9DCE-739B-EE4B0A84B73A}"/>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4AF9A235-6206-C015-4AA9-0D43008DD78C}"/>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075206A9-2E8E-3B9B-8467-E5269724F2E0}"/>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sp>
        <p:nvSpPr>
          <p:cNvPr id="3" name="TextBox 2">
            <a:extLst>
              <a:ext uri="{FF2B5EF4-FFF2-40B4-BE49-F238E27FC236}">
                <a16:creationId xmlns:a16="http://schemas.microsoft.com/office/drawing/2014/main" id="{09A82724-5EDF-97EE-A432-CC04430D7EB6}"/>
              </a:ext>
            </a:extLst>
          </p:cNvPr>
          <p:cNvSpPr txBox="1"/>
          <p:nvPr/>
        </p:nvSpPr>
        <p:spPr>
          <a:xfrm>
            <a:off x="1194492" y="1230210"/>
            <a:ext cx="9803015" cy="4154984"/>
          </a:xfrm>
          <a:prstGeom prst="rect">
            <a:avLst/>
          </a:prstGeom>
          <a:noFill/>
        </p:spPr>
        <p:txBody>
          <a:bodyPr wrap="square">
            <a:spAutoFit/>
          </a:bodyPr>
          <a:lstStyle/>
          <a:p>
            <a:pPr lvl="0" defTabSz="914367">
              <a:defRPr/>
            </a:pPr>
            <a:r>
              <a:rPr lang="es-ES" sz="4400" b="1" dirty="0" err="1">
                <a:solidFill>
                  <a:srgbClr val="8DE971"/>
                </a:solidFill>
                <a:latin typeface="Segoe UI Semibold"/>
              </a:rPr>
              <a:t>Semantic</a:t>
            </a:r>
            <a:r>
              <a:rPr lang="es-ES" sz="4400" b="1" dirty="0">
                <a:solidFill>
                  <a:srgbClr val="8DE971"/>
                </a:solidFill>
                <a:latin typeface="Segoe UI Semibold"/>
              </a:rPr>
              <a:t> </a:t>
            </a:r>
            <a:r>
              <a:rPr lang="es-ES" sz="4400" b="1" dirty="0" err="1">
                <a:solidFill>
                  <a:srgbClr val="8DE971"/>
                </a:solidFill>
                <a:latin typeface="Segoe UI Semibold"/>
              </a:rPr>
              <a:t>kernel</a:t>
            </a:r>
            <a:r>
              <a:rPr lang="es-ES" sz="4400" b="1" dirty="0">
                <a:solidFill>
                  <a:srgbClr val="8DE971"/>
                </a:solidFill>
                <a:latin typeface="Segoe UI Semibold"/>
              </a:rPr>
              <a:t> </a:t>
            </a:r>
            <a:r>
              <a:rPr lang="es-ES" sz="4400" b="1" dirty="0">
                <a:latin typeface="Segoe UI Semibold"/>
              </a:rPr>
              <a:t>es un kit de desarrollo ligero y de código abierto que le permite crear fácilmente agentes de </a:t>
            </a:r>
            <a:r>
              <a:rPr lang="es-ES" sz="4400" b="1" dirty="0">
                <a:solidFill>
                  <a:srgbClr val="8DE971"/>
                </a:solidFill>
                <a:latin typeface="Segoe UI Semibold"/>
              </a:rPr>
              <a:t>inteligencia artificial </a:t>
            </a:r>
            <a:r>
              <a:rPr lang="es-ES" sz="4400" b="1" dirty="0">
                <a:latin typeface="Segoe UI Semibold"/>
              </a:rPr>
              <a:t>e</a:t>
            </a:r>
            <a:r>
              <a:rPr lang="es-ES" sz="4400" b="1" dirty="0">
                <a:solidFill>
                  <a:srgbClr val="8DE971"/>
                </a:solidFill>
                <a:latin typeface="Segoe UI Semibold"/>
              </a:rPr>
              <a:t> integrar </a:t>
            </a:r>
            <a:r>
              <a:rPr lang="es-ES" sz="4400" b="1" dirty="0">
                <a:latin typeface="Segoe UI Semibold"/>
              </a:rPr>
              <a:t>los modelos de </a:t>
            </a:r>
            <a:r>
              <a:rPr lang="es-ES" sz="4400" b="1" dirty="0">
                <a:solidFill>
                  <a:srgbClr val="8DE971"/>
                </a:solidFill>
                <a:latin typeface="Segoe UI Semibold"/>
              </a:rPr>
              <a:t>IA </a:t>
            </a:r>
            <a:r>
              <a:rPr lang="es-ES" sz="4400" b="1" dirty="0">
                <a:latin typeface="Segoe UI Semibold"/>
              </a:rPr>
              <a:t>más recientes. </a:t>
            </a:r>
            <a:endParaRPr kumimoji="0" lang="en-US" sz="4400" b="1" i="0" u="none" strike="noStrike" kern="1200" cap="none" spc="0" normalizeH="0" baseline="0" noProof="0" dirty="0">
              <a:ln>
                <a:noFill/>
              </a:ln>
              <a:effectLst/>
              <a:uLnTx/>
              <a:uFillTx/>
              <a:latin typeface="Segoe UI Semibold"/>
            </a:endParaRPr>
          </a:p>
        </p:txBody>
      </p:sp>
      <p:pic>
        <p:nvPicPr>
          <p:cNvPr id="7" name="Picture 6" descr="A black background with white text&#10;&#10;Description automatically generated">
            <a:extLst>
              <a:ext uri="{FF2B5EF4-FFF2-40B4-BE49-F238E27FC236}">
                <a16:creationId xmlns:a16="http://schemas.microsoft.com/office/drawing/2014/main" id="{59B42F7D-5B19-76D5-8FBE-68D0EEBF3DB0}"/>
              </a:ext>
            </a:extLst>
          </p:cNvPr>
          <p:cNvPicPr>
            <a:picLocks noChangeAspect="1"/>
          </p:cNvPicPr>
          <p:nvPr/>
        </p:nvPicPr>
        <p:blipFill>
          <a:blip r:embed="rId5"/>
          <a:stretch>
            <a:fillRect/>
          </a:stretch>
        </p:blipFill>
        <p:spPr>
          <a:xfrm>
            <a:off x="10632806" y="123340"/>
            <a:ext cx="1445442" cy="451700"/>
          </a:xfrm>
          <a:prstGeom prst="rect">
            <a:avLst/>
          </a:prstGeom>
        </p:spPr>
      </p:pic>
      <p:sp>
        <p:nvSpPr>
          <p:cNvPr id="9" name="TextBox 8">
            <a:extLst>
              <a:ext uri="{FF2B5EF4-FFF2-40B4-BE49-F238E27FC236}">
                <a16:creationId xmlns:a16="http://schemas.microsoft.com/office/drawing/2014/main" id="{C3253C87-CAEF-5101-615C-FCCC91DC7366}"/>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2" name="Picture 1">
            <a:extLst>
              <a:ext uri="{FF2B5EF4-FFF2-40B4-BE49-F238E27FC236}">
                <a16:creationId xmlns:a16="http://schemas.microsoft.com/office/drawing/2014/main" id="{B04DD658-F6EC-3AFB-4CFC-538A619E7565}"/>
              </a:ext>
            </a:extLst>
          </p:cNvPr>
          <p:cNvPicPr>
            <a:picLocks noChangeAspect="1"/>
          </p:cNvPicPr>
          <p:nvPr/>
        </p:nvPicPr>
        <p:blipFill>
          <a:blip r:embed="rId6"/>
          <a:stretch>
            <a:fillRect/>
          </a:stretch>
        </p:blipFill>
        <p:spPr>
          <a:xfrm>
            <a:off x="113752" y="6248840"/>
            <a:ext cx="491537" cy="479197"/>
          </a:xfrm>
          <a:prstGeom prst="rect">
            <a:avLst/>
          </a:prstGeom>
        </p:spPr>
      </p:pic>
    </p:spTree>
    <p:extLst>
      <p:ext uri="{BB962C8B-B14F-4D97-AF65-F5344CB8AC3E}">
        <p14:creationId xmlns:p14="http://schemas.microsoft.com/office/powerpoint/2010/main" val="494709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52BCC-1F5E-74CB-A4DB-FD915040DFE1}"/>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6FD981FC-0BBB-42CE-5E78-E3F16CFB82EF}"/>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2634A7B9-F613-4C5C-F1BB-8534E674C7F1}"/>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68048803-3AEB-4ADF-8EA6-784E0EB7A944}"/>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A327C47B-DCDF-F341-A759-CC1FFD2DB63F}"/>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sp>
        <p:nvSpPr>
          <p:cNvPr id="3" name="TextBox 2">
            <a:extLst>
              <a:ext uri="{FF2B5EF4-FFF2-40B4-BE49-F238E27FC236}">
                <a16:creationId xmlns:a16="http://schemas.microsoft.com/office/drawing/2014/main" id="{6BE479F5-2FD5-2526-9150-0A7A1A86A012}"/>
              </a:ext>
            </a:extLst>
          </p:cNvPr>
          <p:cNvSpPr txBox="1"/>
          <p:nvPr/>
        </p:nvSpPr>
        <p:spPr>
          <a:xfrm>
            <a:off x="6715658" y="1436398"/>
            <a:ext cx="5089766" cy="4154984"/>
          </a:xfrm>
          <a:prstGeom prst="rect">
            <a:avLst/>
          </a:prstGeom>
          <a:noFill/>
        </p:spPr>
        <p:txBody>
          <a:bodyPr wrap="square">
            <a:spAutoFit/>
          </a:bodyPr>
          <a:lstStyle/>
          <a:p>
            <a:pPr lvl="0" defTabSz="914367">
              <a:defRPr/>
            </a:pPr>
            <a:r>
              <a:rPr lang="es-ES" sz="4400" b="1" dirty="0">
                <a:latin typeface="Segoe UI Semibold"/>
              </a:rPr>
              <a:t>Sirve como un </a:t>
            </a:r>
            <a:r>
              <a:rPr lang="es-ES" sz="4400" b="1" dirty="0">
                <a:solidFill>
                  <a:srgbClr val="8DE971"/>
                </a:solidFill>
                <a:latin typeface="Segoe UI Semibold"/>
              </a:rPr>
              <a:t>middleware </a:t>
            </a:r>
            <a:r>
              <a:rPr lang="es-ES" sz="4400" b="1" dirty="0">
                <a:latin typeface="Segoe UI Semibold"/>
              </a:rPr>
              <a:t>eficaz que permite la </a:t>
            </a:r>
            <a:r>
              <a:rPr lang="es-ES" sz="4400" b="1" dirty="0">
                <a:solidFill>
                  <a:srgbClr val="8DE971"/>
                </a:solidFill>
                <a:latin typeface="Segoe UI Semibold"/>
              </a:rPr>
              <a:t>entrega rápida </a:t>
            </a:r>
            <a:r>
              <a:rPr lang="es-ES" sz="4400" b="1" dirty="0">
                <a:latin typeface="Segoe UI Semibold"/>
              </a:rPr>
              <a:t>de soluciones de </a:t>
            </a:r>
            <a:r>
              <a:rPr lang="es-ES" sz="4400" b="1" dirty="0">
                <a:solidFill>
                  <a:srgbClr val="8DE971"/>
                </a:solidFill>
                <a:latin typeface="Segoe UI Semibold"/>
              </a:rPr>
              <a:t>nivel empresarial</a:t>
            </a:r>
            <a:r>
              <a:rPr lang="es-ES" sz="4400" b="1" dirty="0">
                <a:latin typeface="Segoe UI Semibold"/>
              </a:rPr>
              <a:t>.</a:t>
            </a:r>
            <a:endParaRPr kumimoji="0" lang="en-US" sz="4400" b="1" i="0" u="none" strike="noStrike" kern="1200" cap="none" spc="0" normalizeH="0" baseline="0" noProof="0" dirty="0">
              <a:ln>
                <a:noFill/>
              </a:ln>
              <a:effectLst/>
              <a:uLnTx/>
              <a:uFillTx/>
              <a:latin typeface="Segoe UI Semibold"/>
            </a:endParaRPr>
          </a:p>
        </p:txBody>
      </p:sp>
      <p:pic>
        <p:nvPicPr>
          <p:cNvPr id="2" name="Picture 2" descr="Imagen de introducción">
            <a:extLst>
              <a:ext uri="{FF2B5EF4-FFF2-40B4-BE49-F238E27FC236}">
                <a16:creationId xmlns:a16="http://schemas.microsoft.com/office/drawing/2014/main" id="{FC253B0F-0251-5389-C8EA-B2F5021283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997" y="936399"/>
            <a:ext cx="5344085" cy="498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black background with white text&#10;&#10;Description automatically generated">
            <a:extLst>
              <a:ext uri="{FF2B5EF4-FFF2-40B4-BE49-F238E27FC236}">
                <a16:creationId xmlns:a16="http://schemas.microsoft.com/office/drawing/2014/main" id="{67658C15-18A2-22A4-E6EB-80DC4A2B9C6C}"/>
              </a:ext>
            </a:extLst>
          </p:cNvPr>
          <p:cNvPicPr>
            <a:picLocks noChangeAspect="1"/>
          </p:cNvPicPr>
          <p:nvPr/>
        </p:nvPicPr>
        <p:blipFill>
          <a:blip r:embed="rId6"/>
          <a:stretch>
            <a:fillRect/>
          </a:stretch>
        </p:blipFill>
        <p:spPr>
          <a:xfrm>
            <a:off x="10632806" y="123340"/>
            <a:ext cx="1445442" cy="451700"/>
          </a:xfrm>
          <a:prstGeom prst="rect">
            <a:avLst/>
          </a:prstGeom>
        </p:spPr>
      </p:pic>
      <p:sp>
        <p:nvSpPr>
          <p:cNvPr id="10" name="TextBox 9">
            <a:extLst>
              <a:ext uri="{FF2B5EF4-FFF2-40B4-BE49-F238E27FC236}">
                <a16:creationId xmlns:a16="http://schemas.microsoft.com/office/drawing/2014/main" id="{8823F865-E320-B13F-D8ED-A3E322D47697}"/>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7" name="Picture 6">
            <a:extLst>
              <a:ext uri="{FF2B5EF4-FFF2-40B4-BE49-F238E27FC236}">
                <a16:creationId xmlns:a16="http://schemas.microsoft.com/office/drawing/2014/main" id="{694C764A-59F7-CD19-0CB9-34509A467EDC}"/>
              </a:ext>
            </a:extLst>
          </p:cNvPr>
          <p:cNvPicPr>
            <a:picLocks noChangeAspect="1"/>
          </p:cNvPicPr>
          <p:nvPr/>
        </p:nvPicPr>
        <p:blipFill>
          <a:blip r:embed="rId7"/>
          <a:stretch>
            <a:fillRect/>
          </a:stretch>
        </p:blipFill>
        <p:spPr>
          <a:xfrm>
            <a:off x="113752" y="6248840"/>
            <a:ext cx="491537" cy="479197"/>
          </a:xfrm>
          <a:prstGeom prst="rect">
            <a:avLst/>
          </a:prstGeom>
        </p:spPr>
      </p:pic>
    </p:spTree>
    <p:extLst>
      <p:ext uri="{BB962C8B-B14F-4D97-AF65-F5344CB8AC3E}">
        <p14:creationId xmlns:p14="http://schemas.microsoft.com/office/powerpoint/2010/main" val="412270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E621D-E303-7427-F75F-092545BCF69D}"/>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5270F286-9861-6EB7-9B1F-0F7C5D80ABFF}"/>
              </a:ext>
            </a:extLst>
          </p:cNvPr>
          <p:cNvSpPr txBox="1">
            <a:spLocks noGrp="1"/>
          </p:cNvSpPr>
          <p:nvPr>
            <p:ph type="title" idx="4294967295"/>
          </p:nvPr>
        </p:nvSpPr>
        <p:spPr>
          <a:xfrm>
            <a:off x="1452880" y="2184662"/>
            <a:ext cx="9286240"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a:gradFill>
                  <a:gsLst>
                    <a:gs pos="62000">
                      <a:srgbClr val="FFFFFF"/>
                    </a:gs>
                    <a:gs pos="83908">
                      <a:srgbClr val="FFFFFF"/>
                    </a:gs>
                  </a:gsLst>
                  <a:lin ang="5400000" scaled="1"/>
                </a:gradFill>
                <a:latin typeface="Segoe UI Semibold"/>
                <a:cs typeface="Segoe UI"/>
              </a:rPr>
              <a:t>¿Y </a:t>
            </a:r>
            <a:r>
              <a:rPr lang="en-US" sz="6000" dirty="0" err="1">
                <a:gradFill>
                  <a:gsLst>
                    <a:gs pos="62000">
                      <a:srgbClr val="FFFFFF"/>
                    </a:gs>
                    <a:gs pos="83908">
                      <a:srgbClr val="FFFFFF"/>
                    </a:gs>
                  </a:gsLst>
                  <a:lin ang="5400000" scaled="1"/>
                </a:gradFill>
                <a:latin typeface="Segoe UI Semibold"/>
                <a:cs typeface="Segoe UI"/>
              </a:rPr>
              <a:t>si</a:t>
            </a:r>
            <a:r>
              <a:rPr lang="en-US" sz="6000" dirty="0">
                <a:gradFill>
                  <a:gsLst>
                    <a:gs pos="62000">
                      <a:srgbClr val="FFFFFF"/>
                    </a:gs>
                    <a:gs pos="83908">
                      <a:srgbClr val="FFFFFF"/>
                    </a:gs>
                  </a:gsLst>
                  <a:lin ang="5400000" scaled="1"/>
                </a:gradFill>
                <a:latin typeface="Segoe UI Semibold"/>
                <a:cs typeface="Segoe UI"/>
              </a:rPr>
              <a:t> me </a:t>
            </a:r>
            <a:r>
              <a:rPr lang="en-US" sz="6000" dirty="0" err="1">
                <a:gradFill>
                  <a:gsLst>
                    <a:gs pos="62000">
                      <a:srgbClr val="FFFFFF"/>
                    </a:gs>
                    <a:gs pos="83908">
                      <a:srgbClr val="FFFFFF"/>
                    </a:gs>
                  </a:gsLst>
                  <a:lin ang="5400000" scaled="1"/>
                </a:gradFill>
                <a:latin typeface="Segoe UI Semibold"/>
                <a:cs typeface="Segoe UI"/>
              </a:rPr>
              <a:t>muestras</a:t>
            </a:r>
            <a:r>
              <a:rPr lang="en-US" sz="6000" dirty="0">
                <a:gradFill>
                  <a:gsLst>
                    <a:gs pos="62000">
                      <a:srgbClr val="FFFFFF"/>
                    </a:gs>
                    <a:gs pos="83908">
                      <a:srgbClr val="FFFFFF"/>
                    </a:gs>
                  </a:gsLst>
                  <a:lin ang="5400000" scaled="1"/>
                </a:gradFill>
                <a:latin typeface="Segoe UI Semibold"/>
                <a:cs typeface="Segoe UI"/>
              </a:rPr>
              <a:t> </a:t>
            </a:r>
            <a:r>
              <a:rPr lang="en-US" sz="6000" dirty="0" err="1">
                <a:gradFill>
                  <a:gsLst>
                    <a:gs pos="62000">
                      <a:srgbClr val="FFFFFF"/>
                    </a:gs>
                    <a:gs pos="83908">
                      <a:srgbClr val="FFFFFF"/>
                    </a:gs>
                  </a:gsLst>
                  <a:lin ang="5400000" scaled="1"/>
                </a:gradFill>
                <a:latin typeface="Segoe UI Semibold"/>
                <a:cs typeface="Segoe UI"/>
              </a:rPr>
              <a:t>código</a:t>
            </a:r>
            <a:r>
              <a:rPr lang="en-US" sz="6000" dirty="0">
                <a:gradFill>
                  <a:gsLst>
                    <a:gs pos="62000">
                      <a:srgbClr val="FFFFFF"/>
                    </a:gs>
                    <a:gs pos="83908">
                      <a:srgbClr val="FFFFFF"/>
                    </a:gs>
                  </a:gsLst>
                  <a:lin ang="5400000" scaled="1"/>
                </a:gradFill>
                <a:latin typeface="Segoe UI Semibold"/>
                <a:cs typeface="Segoe UI"/>
              </a:rPr>
              <a:t>?</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FE55DBD4-BC9B-FD55-51F6-EC72676B920C}"/>
              </a:ext>
            </a:extLst>
          </p:cNvPr>
          <p:cNvSpPr txBox="1"/>
          <p:nvPr/>
        </p:nvSpPr>
        <p:spPr>
          <a:xfrm>
            <a:off x="2931268" y="3607397"/>
            <a:ext cx="6329464" cy="492443"/>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lang="en-CA" dirty="0">
                <a:gradFill flip="none" rotWithShape="1">
                  <a:gsLst>
                    <a:gs pos="100000">
                      <a:srgbClr val="D59ED7"/>
                    </a:gs>
                    <a:gs pos="1786">
                      <a:srgbClr val="8DC8E8"/>
                    </a:gs>
                    <a:gs pos="46000">
                      <a:srgbClr val="8DC8E8"/>
                    </a:gs>
                  </a:gsLst>
                  <a:lin ang="18900000" scaled="1"/>
                  <a:tileRect/>
                </a:gradFill>
                <a:latin typeface="Segoe UI Semibold"/>
              </a:rPr>
              <a:t>No se </a:t>
            </a:r>
            <a:r>
              <a:rPr lang="en-CA" dirty="0" err="1">
                <a:gradFill flip="none" rotWithShape="1">
                  <a:gsLst>
                    <a:gs pos="100000">
                      <a:srgbClr val="D59ED7"/>
                    </a:gs>
                    <a:gs pos="1786">
                      <a:srgbClr val="8DC8E8"/>
                    </a:gs>
                    <a:gs pos="46000">
                      <a:srgbClr val="8DC8E8"/>
                    </a:gs>
                  </a:gsLst>
                  <a:lin ang="18900000" scaled="1"/>
                  <a:tileRect/>
                </a:gradFill>
                <a:latin typeface="Segoe UI Semibold"/>
              </a:rPr>
              <a:t>olviden</a:t>
            </a:r>
            <a:r>
              <a:rPr lang="en-CA" dirty="0">
                <a:gradFill flip="none" rotWithShape="1">
                  <a:gsLst>
                    <a:gs pos="100000">
                      <a:srgbClr val="D59ED7"/>
                    </a:gs>
                    <a:gs pos="1786">
                      <a:srgbClr val="8DC8E8"/>
                    </a:gs>
                    <a:gs pos="46000">
                      <a:srgbClr val="8DC8E8"/>
                    </a:gs>
                  </a:gsLst>
                  <a:lin ang="18900000" scaled="1"/>
                  <a:tileRect/>
                </a:gradFill>
                <a:latin typeface="Segoe UI Semibold"/>
              </a:rPr>
              <a:t> del </a:t>
            </a:r>
            <a:r>
              <a:rPr lang="en-CA" dirty="0" err="1">
                <a:gradFill flip="none" rotWithShape="1">
                  <a:gsLst>
                    <a:gs pos="100000">
                      <a:srgbClr val="D59ED7"/>
                    </a:gs>
                    <a:gs pos="1786">
                      <a:srgbClr val="8DC8E8"/>
                    </a:gs>
                    <a:gs pos="46000">
                      <a:srgbClr val="8DC8E8"/>
                    </a:gs>
                  </a:gsLst>
                  <a:lin ang="18900000" scaled="1"/>
                  <a:tileRect/>
                </a:gradFill>
                <a:latin typeface="Segoe UI Semibold"/>
              </a:rPr>
              <a:t>sorteo</a:t>
            </a:r>
            <a:r>
              <a:rPr lang="en-CA" dirty="0">
                <a:gradFill flip="none" rotWithShape="1">
                  <a:gsLst>
                    <a:gs pos="100000">
                      <a:srgbClr val="D59ED7"/>
                    </a:gs>
                    <a:gs pos="1786">
                      <a:srgbClr val="8DC8E8"/>
                    </a:gs>
                    <a:gs pos="46000">
                      <a:srgbClr val="8DC8E8"/>
                    </a:gs>
                  </a:gsLst>
                  <a:lin ang="18900000" scaled="1"/>
                  <a:tileRect/>
                </a:gradFill>
                <a:latin typeface="Segoe UI Semibold"/>
              </a:rPr>
              <a:t> :)</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pic>
        <p:nvPicPr>
          <p:cNvPr id="3" name="Picture 2" descr="A black background with white text&#10;&#10;Description automatically generated">
            <a:extLst>
              <a:ext uri="{FF2B5EF4-FFF2-40B4-BE49-F238E27FC236}">
                <a16:creationId xmlns:a16="http://schemas.microsoft.com/office/drawing/2014/main" id="{76F4C77E-7F9B-D634-D74A-BAFC26552CA5}"/>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4" name="TextBox 3">
            <a:extLst>
              <a:ext uri="{FF2B5EF4-FFF2-40B4-BE49-F238E27FC236}">
                <a16:creationId xmlns:a16="http://schemas.microsoft.com/office/drawing/2014/main" id="{A6A40DAD-A54D-4486-B63A-1C56E502F179}"/>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2" name="Picture 1">
            <a:extLst>
              <a:ext uri="{FF2B5EF4-FFF2-40B4-BE49-F238E27FC236}">
                <a16:creationId xmlns:a16="http://schemas.microsoft.com/office/drawing/2014/main" id="{8FDBD7B7-C7AE-6667-365D-7DC8D499F2D1}"/>
              </a:ext>
            </a:extLst>
          </p:cNvPr>
          <p:cNvPicPr>
            <a:picLocks noChangeAspect="1"/>
          </p:cNvPicPr>
          <p:nvPr/>
        </p:nvPicPr>
        <p:blipFill>
          <a:blip r:embed="rId4"/>
          <a:stretch>
            <a:fillRect/>
          </a:stretch>
        </p:blipFill>
        <p:spPr>
          <a:xfrm>
            <a:off x="113752" y="6248840"/>
            <a:ext cx="491537" cy="479197"/>
          </a:xfrm>
          <a:prstGeom prst="rect">
            <a:avLst/>
          </a:prstGeom>
        </p:spPr>
      </p:pic>
    </p:spTree>
    <p:extLst>
      <p:ext uri="{BB962C8B-B14F-4D97-AF65-F5344CB8AC3E}">
        <p14:creationId xmlns:p14="http://schemas.microsoft.com/office/powerpoint/2010/main" val="877335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800FC-85D3-B74B-06CE-2B9FF55A828C}"/>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317CAF8F-4EC1-AB37-727B-3F1EA7092E22}"/>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0DD05298-3867-7CAB-BCDA-4B81B9ABAE00}"/>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B50F2913-05DB-2085-3336-14BF3DFE6F18}"/>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C88D039D-BD5A-CD41-B6C9-D5D2E2FA945F}"/>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pic>
        <p:nvPicPr>
          <p:cNvPr id="3" name="Picture 2" descr="A black background with white text&#10;&#10;Description automatically generated">
            <a:extLst>
              <a:ext uri="{FF2B5EF4-FFF2-40B4-BE49-F238E27FC236}">
                <a16:creationId xmlns:a16="http://schemas.microsoft.com/office/drawing/2014/main" id="{DC0AAC0B-BAF4-0CAD-5E37-316E5953CF19}"/>
              </a:ext>
            </a:extLst>
          </p:cNvPr>
          <p:cNvPicPr>
            <a:picLocks noChangeAspect="1"/>
          </p:cNvPicPr>
          <p:nvPr/>
        </p:nvPicPr>
        <p:blipFill>
          <a:blip r:embed="rId5"/>
          <a:stretch>
            <a:fillRect/>
          </a:stretch>
        </p:blipFill>
        <p:spPr>
          <a:xfrm>
            <a:off x="10632806" y="123340"/>
            <a:ext cx="1445442" cy="451700"/>
          </a:xfrm>
          <a:prstGeom prst="rect">
            <a:avLst/>
          </a:prstGeom>
        </p:spPr>
      </p:pic>
      <p:sp>
        <p:nvSpPr>
          <p:cNvPr id="11" name="TextBox 10">
            <a:extLst>
              <a:ext uri="{FF2B5EF4-FFF2-40B4-BE49-F238E27FC236}">
                <a16:creationId xmlns:a16="http://schemas.microsoft.com/office/drawing/2014/main" id="{72D03772-6ED5-1FA0-4FE2-A6210E639DFB}"/>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sp>
        <p:nvSpPr>
          <p:cNvPr id="12" name="TextBox 11">
            <a:extLst>
              <a:ext uri="{FF2B5EF4-FFF2-40B4-BE49-F238E27FC236}">
                <a16:creationId xmlns:a16="http://schemas.microsoft.com/office/drawing/2014/main" id="{3D432ED4-6702-BBB1-CCAC-8115CB065C1B}"/>
              </a:ext>
            </a:extLst>
          </p:cNvPr>
          <p:cNvSpPr txBox="1"/>
          <p:nvPr/>
        </p:nvSpPr>
        <p:spPr>
          <a:xfrm>
            <a:off x="464583" y="2351078"/>
            <a:ext cx="11262834" cy="3477875"/>
          </a:xfrm>
          <a:prstGeom prst="rect">
            <a:avLst/>
          </a:prstGeom>
          <a:noFill/>
        </p:spPr>
        <p:txBody>
          <a:bodyPr wrap="square">
            <a:spAutoFit/>
          </a:bodyPr>
          <a:lstStyle/>
          <a:p>
            <a:pPr lvl="0" defTabSz="914367">
              <a:defRPr/>
            </a:pPr>
            <a:r>
              <a:rPr lang="es-ES" sz="4400" b="0" i="0" dirty="0">
                <a:solidFill>
                  <a:srgbClr val="E6E6E6"/>
                </a:solidFill>
                <a:effectLst/>
                <a:latin typeface="Segoe UI" panose="020B0502040204020203" pitchFamily="34" charset="0"/>
              </a:rPr>
              <a:t>En su forma más sencilla, el </a:t>
            </a:r>
            <a:r>
              <a:rPr lang="es-ES" sz="4400" b="0" i="0" dirty="0" err="1">
                <a:solidFill>
                  <a:srgbClr val="E6E6E6"/>
                </a:solidFill>
                <a:effectLst/>
                <a:latin typeface="Segoe UI" panose="020B0502040204020203" pitchFamily="34" charset="0"/>
              </a:rPr>
              <a:t>kernel</a:t>
            </a:r>
            <a:r>
              <a:rPr lang="es-ES" sz="4400" b="0" i="0" dirty="0">
                <a:solidFill>
                  <a:srgbClr val="E6E6E6"/>
                </a:solidFill>
                <a:effectLst/>
                <a:latin typeface="Segoe UI" panose="020B0502040204020203" pitchFamily="34" charset="0"/>
              </a:rPr>
              <a:t> es un </a:t>
            </a:r>
            <a:r>
              <a:rPr lang="es-ES" sz="4400" b="1" dirty="0">
                <a:solidFill>
                  <a:srgbClr val="8DE971"/>
                </a:solidFill>
                <a:latin typeface="Segoe UI Semibold"/>
              </a:rPr>
              <a:t>contenedor de inserción de dependencias </a:t>
            </a:r>
            <a:r>
              <a:rPr lang="es-ES" sz="4400" b="0" i="0" dirty="0">
                <a:solidFill>
                  <a:srgbClr val="E6E6E6"/>
                </a:solidFill>
                <a:effectLst/>
                <a:latin typeface="Segoe UI" panose="020B0502040204020203" pitchFamily="34" charset="0"/>
              </a:rPr>
              <a:t>que administra todos los </a:t>
            </a:r>
            <a:r>
              <a:rPr lang="es-ES" sz="4400" b="1" dirty="0">
                <a:solidFill>
                  <a:srgbClr val="8DE971"/>
                </a:solidFill>
                <a:latin typeface="Segoe UI Semibold"/>
              </a:rPr>
              <a:t>servicios</a:t>
            </a:r>
            <a:r>
              <a:rPr lang="es-ES" sz="4400" b="0" i="0" dirty="0">
                <a:solidFill>
                  <a:srgbClr val="E6E6E6"/>
                </a:solidFill>
                <a:effectLst/>
                <a:latin typeface="Segoe UI" panose="020B0502040204020203" pitchFamily="34" charset="0"/>
              </a:rPr>
              <a:t> y </a:t>
            </a:r>
            <a:r>
              <a:rPr lang="es-ES" sz="4400" b="1" dirty="0">
                <a:solidFill>
                  <a:srgbClr val="8DE971"/>
                </a:solidFill>
                <a:latin typeface="Segoe UI Semibold"/>
              </a:rPr>
              <a:t>complementos</a:t>
            </a:r>
            <a:r>
              <a:rPr lang="es-ES" sz="4400" b="0" i="0" dirty="0">
                <a:solidFill>
                  <a:srgbClr val="E6E6E6"/>
                </a:solidFill>
                <a:effectLst/>
                <a:latin typeface="Segoe UI" panose="020B0502040204020203" pitchFamily="34" charset="0"/>
              </a:rPr>
              <a:t> necesarios para ejecutar la aplicación de </a:t>
            </a:r>
            <a:r>
              <a:rPr lang="es-ES" sz="4400" b="1" dirty="0">
                <a:solidFill>
                  <a:srgbClr val="8DE971"/>
                </a:solidFill>
                <a:latin typeface="Segoe UI Semibold"/>
              </a:rPr>
              <a:t>IA</a:t>
            </a:r>
            <a:r>
              <a:rPr lang="es-ES" sz="4400" b="1" dirty="0">
                <a:latin typeface="Segoe UI Semibold"/>
              </a:rPr>
              <a:t>.</a:t>
            </a:r>
            <a:endParaRPr kumimoji="0" lang="en-US" sz="4400" b="1" i="0" u="none" strike="noStrike" kern="1200" cap="none" spc="0" normalizeH="0" baseline="0" noProof="0" dirty="0">
              <a:ln>
                <a:noFill/>
              </a:ln>
              <a:effectLst/>
              <a:uLnTx/>
              <a:uFillTx/>
              <a:latin typeface="Segoe UI Semibold"/>
            </a:endParaRPr>
          </a:p>
        </p:txBody>
      </p:sp>
      <p:sp>
        <p:nvSpPr>
          <p:cNvPr id="13" name="TextBox 12">
            <a:extLst>
              <a:ext uri="{FF2B5EF4-FFF2-40B4-BE49-F238E27FC236}">
                <a16:creationId xmlns:a16="http://schemas.microsoft.com/office/drawing/2014/main" id="{DF1AC5E8-4F67-C311-392F-2C1432BA7307}"/>
              </a:ext>
            </a:extLst>
          </p:cNvPr>
          <p:cNvSpPr txBox="1"/>
          <p:nvPr/>
        </p:nvSpPr>
        <p:spPr>
          <a:xfrm>
            <a:off x="2025824" y="547490"/>
            <a:ext cx="8140352" cy="132343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8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¿Kernel?</a:t>
            </a:r>
          </a:p>
        </p:txBody>
      </p:sp>
    </p:spTree>
    <p:extLst>
      <p:ext uri="{BB962C8B-B14F-4D97-AF65-F5344CB8AC3E}">
        <p14:creationId xmlns:p14="http://schemas.microsoft.com/office/powerpoint/2010/main" val="155540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05DC8-A4ED-D01E-384D-175D71E2C637}"/>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CC5CACDF-5635-FE7F-5509-12DC97C0FCBF}"/>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6050ED39-DACA-902A-E11F-291A41E06737}"/>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8CE39EF7-EBF0-EAA3-A073-38CBF14FB122}"/>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26082B6B-ADEC-3B95-5AE4-12811C05B86E}"/>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pic>
        <p:nvPicPr>
          <p:cNvPr id="3" name="Picture 2" descr="A black background with white text&#10;&#10;Description automatically generated">
            <a:extLst>
              <a:ext uri="{FF2B5EF4-FFF2-40B4-BE49-F238E27FC236}">
                <a16:creationId xmlns:a16="http://schemas.microsoft.com/office/drawing/2014/main" id="{98F5D02E-4C1C-BE09-B0C0-E4B3CCECB776}"/>
              </a:ext>
            </a:extLst>
          </p:cNvPr>
          <p:cNvPicPr>
            <a:picLocks noChangeAspect="1"/>
          </p:cNvPicPr>
          <p:nvPr/>
        </p:nvPicPr>
        <p:blipFill>
          <a:blip r:embed="rId5"/>
          <a:stretch>
            <a:fillRect/>
          </a:stretch>
        </p:blipFill>
        <p:spPr>
          <a:xfrm>
            <a:off x="10632806" y="123340"/>
            <a:ext cx="1445442" cy="451700"/>
          </a:xfrm>
          <a:prstGeom prst="rect">
            <a:avLst/>
          </a:prstGeom>
        </p:spPr>
      </p:pic>
      <p:sp>
        <p:nvSpPr>
          <p:cNvPr id="11" name="TextBox 10">
            <a:extLst>
              <a:ext uri="{FF2B5EF4-FFF2-40B4-BE49-F238E27FC236}">
                <a16:creationId xmlns:a16="http://schemas.microsoft.com/office/drawing/2014/main" id="{1C7B16D8-8E29-2609-E59B-6E139450806B}"/>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sp>
        <p:nvSpPr>
          <p:cNvPr id="12" name="TextBox 11">
            <a:extLst>
              <a:ext uri="{FF2B5EF4-FFF2-40B4-BE49-F238E27FC236}">
                <a16:creationId xmlns:a16="http://schemas.microsoft.com/office/drawing/2014/main" id="{49D5B4BD-B965-7E55-46DB-AF77CF933951}"/>
              </a:ext>
            </a:extLst>
          </p:cNvPr>
          <p:cNvSpPr txBox="1"/>
          <p:nvPr/>
        </p:nvSpPr>
        <p:spPr>
          <a:xfrm>
            <a:off x="880866" y="1823579"/>
            <a:ext cx="10474661" cy="3416320"/>
          </a:xfrm>
          <a:prstGeom prst="rect">
            <a:avLst/>
          </a:prstGeom>
          <a:noFill/>
        </p:spPr>
        <p:txBody>
          <a:bodyPr wrap="square">
            <a:spAutoFit/>
          </a:bodyPr>
          <a:lstStyle/>
          <a:p>
            <a:pPr lvl="0" defTabSz="914367">
              <a:defRPr/>
            </a:pPr>
            <a:r>
              <a:rPr lang="es-ES" sz="5400" b="0" i="0" dirty="0">
                <a:solidFill>
                  <a:srgbClr val="E6E6E6"/>
                </a:solidFill>
                <a:effectLst/>
                <a:latin typeface="Segoe UI" panose="020B0502040204020203" pitchFamily="34" charset="0"/>
              </a:rPr>
              <a:t>Si proporciona todos los </a:t>
            </a:r>
            <a:r>
              <a:rPr lang="es-ES" sz="5400" b="1" dirty="0">
                <a:solidFill>
                  <a:srgbClr val="8DE971"/>
                </a:solidFill>
                <a:latin typeface="Segoe UI Semibold"/>
              </a:rPr>
              <a:t>servicios</a:t>
            </a:r>
            <a:r>
              <a:rPr lang="es-ES" sz="5400" b="0" i="0" dirty="0">
                <a:solidFill>
                  <a:srgbClr val="E6E6E6"/>
                </a:solidFill>
                <a:effectLst/>
                <a:latin typeface="Segoe UI" panose="020B0502040204020203" pitchFamily="34" charset="0"/>
              </a:rPr>
              <a:t> y </a:t>
            </a:r>
            <a:r>
              <a:rPr lang="es-ES" sz="5400" b="1" dirty="0">
                <a:solidFill>
                  <a:srgbClr val="8DE971"/>
                </a:solidFill>
                <a:latin typeface="Segoe UI Semibold"/>
              </a:rPr>
              <a:t>complementos</a:t>
            </a:r>
            <a:r>
              <a:rPr lang="es-ES" sz="5400" b="0" i="0" dirty="0">
                <a:solidFill>
                  <a:srgbClr val="E6E6E6"/>
                </a:solidFill>
                <a:effectLst/>
                <a:latin typeface="Segoe UI" panose="020B0502040204020203" pitchFamily="34" charset="0"/>
              </a:rPr>
              <a:t> al </a:t>
            </a:r>
            <a:r>
              <a:rPr lang="es-ES" sz="5400" b="1" dirty="0" err="1">
                <a:solidFill>
                  <a:srgbClr val="8DE971"/>
                </a:solidFill>
                <a:latin typeface="Segoe UI Semibold"/>
              </a:rPr>
              <a:t>kernel</a:t>
            </a:r>
            <a:r>
              <a:rPr lang="es-ES" sz="5400" b="0" i="0" dirty="0">
                <a:solidFill>
                  <a:srgbClr val="E6E6E6"/>
                </a:solidFill>
                <a:effectLst/>
                <a:latin typeface="Segoe UI" panose="020B0502040204020203" pitchFamily="34" charset="0"/>
              </a:rPr>
              <a:t>, la inteligencia artificial los </a:t>
            </a:r>
            <a:r>
              <a:rPr lang="es-ES" sz="5400" b="1" dirty="0">
                <a:solidFill>
                  <a:srgbClr val="8DE971"/>
                </a:solidFill>
                <a:latin typeface="Segoe UI Semibold"/>
              </a:rPr>
              <a:t>usará</a:t>
            </a:r>
            <a:r>
              <a:rPr lang="es-ES" sz="5400" b="0" i="0" dirty="0">
                <a:solidFill>
                  <a:srgbClr val="E6E6E6"/>
                </a:solidFill>
                <a:effectLst/>
                <a:latin typeface="Segoe UI" panose="020B0502040204020203" pitchFamily="34" charset="0"/>
              </a:rPr>
              <a:t> sin problemas según sea necesario.</a:t>
            </a:r>
            <a:endParaRPr kumimoji="0" lang="en-US" sz="5400" b="1" i="0" u="none" strike="noStrike" kern="1200" cap="none" spc="0" normalizeH="0" baseline="0" noProof="0" dirty="0">
              <a:ln>
                <a:noFill/>
              </a:ln>
              <a:effectLst/>
              <a:uLnTx/>
              <a:uFillTx/>
              <a:latin typeface="Segoe UI Semibold"/>
            </a:endParaRPr>
          </a:p>
        </p:txBody>
      </p:sp>
      <p:pic>
        <p:nvPicPr>
          <p:cNvPr id="2" name="Picture 1">
            <a:extLst>
              <a:ext uri="{FF2B5EF4-FFF2-40B4-BE49-F238E27FC236}">
                <a16:creationId xmlns:a16="http://schemas.microsoft.com/office/drawing/2014/main" id="{55D8C935-4DE7-738B-175C-2526B03C09C6}"/>
              </a:ext>
            </a:extLst>
          </p:cNvPr>
          <p:cNvPicPr>
            <a:picLocks noChangeAspect="1"/>
          </p:cNvPicPr>
          <p:nvPr/>
        </p:nvPicPr>
        <p:blipFill>
          <a:blip r:embed="rId6"/>
          <a:stretch>
            <a:fillRect/>
          </a:stretch>
        </p:blipFill>
        <p:spPr>
          <a:xfrm>
            <a:off x="113752" y="6248840"/>
            <a:ext cx="491537" cy="479197"/>
          </a:xfrm>
          <a:prstGeom prst="rect">
            <a:avLst/>
          </a:prstGeom>
        </p:spPr>
      </p:pic>
    </p:spTree>
    <p:extLst>
      <p:ext uri="{BB962C8B-B14F-4D97-AF65-F5344CB8AC3E}">
        <p14:creationId xmlns:p14="http://schemas.microsoft.com/office/powerpoint/2010/main" val="2616250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9DFC2-9B41-3337-4584-C3F0433A7240}"/>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40E2959F-7B52-99E4-CF83-7749FE679C03}"/>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28AB24AB-388E-C866-1AAD-64576A49AD8A}"/>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ED361A25-357F-CB58-9DE8-B33DCBB10784}"/>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2561CB3D-401E-51BB-71E4-72A56B9B167B}"/>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grpSp>
        <p:nvGrpSpPr>
          <p:cNvPr id="2" name="Group 1">
            <a:extLst>
              <a:ext uri="{FF2B5EF4-FFF2-40B4-BE49-F238E27FC236}">
                <a16:creationId xmlns:a16="http://schemas.microsoft.com/office/drawing/2014/main" id="{39B72D8B-AEB4-653A-B5FE-631DB8E831B1}"/>
              </a:ext>
            </a:extLst>
          </p:cNvPr>
          <p:cNvGrpSpPr/>
          <p:nvPr/>
        </p:nvGrpSpPr>
        <p:grpSpPr>
          <a:xfrm>
            <a:off x="889095" y="2790221"/>
            <a:ext cx="2880017" cy="3207373"/>
            <a:chOff x="597275" y="1972862"/>
            <a:chExt cx="2234309" cy="3207373"/>
          </a:xfrm>
        </p:grpSpPr>
        <p:sp>
          <p:nvSpPr>
            <p:cNvPr id="7" name="Rectangle: Rounded Corners 73">
              <a:extLst>
                <a:ext uri="{FF2B5EF4-FFF2-40B4-BE49-F238E27FC236}">
                  <a16:creationId xmlns:a16="http://schemas.microsoft.com/office/drawing/2014/main" id="{937B8BD5-0454-2419-284A-0C7E1E6ECE48}"/>
                </a:ext>
              </a:extLst>
            </p:cNvPr>
            <p:cNvSpPr/>
            <p:nvPr/>
          </p:nvSpPr>
          <p:spPr>
            <a:xfrm>
              <a:off x="597275" y="2174129"/>
              <a:ext cx="2234309" cy="3006106"/>
            </a:xfrm>
            <a:prstGeom prst="roundRect">
              <a:avLst>
                <a:gd name="adj" fmla="val 4211"/>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9" name="Rectangle: Rounded Corners 74">
              <a:extLst>
                <a:ext uri="{FF2B5EF4-FFF2-40B4-BE49-F238E27FC236}">
                  <a16:creationId xmlns:a16="http://schemas.microsoft.com/office/drawing/2014/main" id="{6AEE7ACF-3BDB-C474-579A-EEDDF7022931}"/>
                </a:ext>
              </a:extLst>
            </p:cNvPr>
            <p:cNvSpPr/>
            <p:nvPr/>
          </p:nvSpPr>
          <p:spPr>
            <a:xfrm>
              <a:off x="1210143" y="1972862"/>
              <a:ext cx="1008572"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Plugins</a:t>
              </a:r>
            </a:p>
          </p:txBody>
        </p:sp>
        <p:sp>
          <p:nvSpPr>
            <p:cNvPr id="10" name="Rectangle: Rounded Corners 75">
              <a:extLst>
                <a:ext uri="{FF2B5EF4-FFF2-40B4-BE49-F238E27FC236}">
                  <a16:creationId xmlns:a16="http://schemas.microsoft.com/office/drawing/2014/main" id="{735DFE4B-37C7-04D3-D55E-B05AC8324342}"/>
                </a:ext>
              </a:extLst>
            </p:cNvPr>
            <p:cNvSpPr/>
            <p:nvPr/>
          </p:nvSpPr>
          <p:spPr>
            <a:xfrm>
              <a:off x="829593" y="2589602"/>
              <a:ext cx="1769672" cy="234838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0" i="0" u="none" strike="noStrike" kern="0" cap="none" spc="0" normalizeH="0" baseline="0" noProof="0" dirty="0">
                  <a:ln w="0"/>
                  <a:solidFill>
                    <a:srgbClr val="FFFFFF"/>
                  </a:solidFill>
                  <a:effectLst/>
                  <a:uLnTx/>
                  <a:uFillTx/>
                  <a:latin typeface="Segoe UI Semibold"/>
                  <a:ea typeface="+mn-ea"/>
                  <a:cs typeface="+mn-cs"/>
                </a:rPr>
                <a:t>Usa </a:t>
              </a:r>
              <a:r>
                <a:rPr kumimoji="0" lang="en-CA" b="0" i="0" u="none" strike="noStrike" kern="0" cap="none" spc="0" normalizeH="0" baseline="0" noProof="0" dirty="0" err="1">
                  <a:ln w="0"/>
                  <a:solidFill>
                    <a:srgbClr val="FFFFFF"/>
                  </a:solidFill>
                  <a:effectLst/>
                  <a:uLnTx/>
                  <a:uFillTx/>
                  <a:latin typeface="Segoe UI Semibold"/>
                  <a:ea typeface="+mn-ea"/>
                  <a:cs typeface="+mn-cs"/>
                </a:rPr>
                <a:t>tus</a:t>
              </a:r>
              <a:r>
                <a:rPr kumimoji="0" lang="en-CA" b="0" i="0" u="none" strike="noStrike" kern="0" cap="none" spc="0" normalizeH="0" baseline="0" noProof="0" dirty="0">
                  <a:ln w="0"/>
                  <a:solidFill>
                    <a:srgbClr val="FFFFFF"/>
                  </a:solidFill>
                  <a:effectLst/>
                  <a:uLnTx/>
                  <a:uFillTx/>
                  <a:latin typeface="Segoe UI Semibold"/>
                  <a:ea typeface="+mn-ea"/>
                  <a:cs typeface="+mn-cs"/>
                </a:rPr>
                <a:t> APIs que </a:t>
              </a:r>
              <a:r>
                <a:rPr kumimoji="0" lang="en-CA" b="0" i="0" u="none" strike="noStrike" kern="0" cap="none" spc="0" normalizeH="0" baseline="0" noProof="0" dirty="0" err="1">
                  <a:ln w="0"/>
                  <a:solidFill>
                    <a:srgbClr val="FFFFFF"/>
                  </a:solidFill>
                  <a:effectLst/>
                  <a:uLnTx/>
                  <a:uFillTx/>
                  <a:latin typeface="Segoe UI Semibold"/>
                  <a:ea typeface="+mn-ea"/>
                  <a:cs typeface="+mn-cs"/>
                </a:rPr>
                <a:t>ya</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tienes</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desarrolladas</a:t>
              </a:r>
              <a:r>
                <a:rPr kumimoji="0" lang="en-CA" b="0" i="0" u="none" strike="noStrike" kern="0" cap="none" spc="0" normalizeH="0" baseline="0" noProof="0" dirty="0">
                  <a:ln w="0"/>
                  <a:solidFill>
                    <a:srgbClr val="FFFFFF"/>
                  </a:solidFill>
                  <a:effectLst/>
                  <a:uLnTx/>
                  <a:uFillTx/>
                  <a:latin typeface="Segoe UI Semibold"/>
                  <a:ea typeface="+mn-ea"/>
                  <a:cs typeface="+mn-cs"/>
                </a:rPr>
                <a:t> para que la IA </a:t>
              </a:r>
              <a:r>
                <a:rPr kumimoji="0" lang="en-CA" b="0" i="0" u="none" strike="noStrike" kern="0" cap="none" spc="0" normalizeH="0" baseline="0" noProof="0" dirty="0" err="1">
                  <a:ln w="0"/>
                  <a:solidFill>
                    <a:srgbClr val="FFFFFF"/>
                  </a:solidFill>
                  <a:effectLst/>
                  <a:uLnTx/>
                  <a:uFillTx/>
                  <a:latin typeface="Segoe UI Semibold"/>
                  <a:ea typeface="+mn-ea"/>
                  <a:cs typeface="+mn-cs"/>
                </a:rPr>
                <a:t>obtenga</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datos</a:t>
              </a:r>
              <a:r>
                <a:rPr kumimoji="0" lang="en-CA" b="0" i="0" u="none" strike="noStrike" kern="0" cap="none" spc="0" normalizeH="0" baseline="0" noProof="0" dirty="0">
                  <a:ln w="0"/>
                  <a:solidFill>
                    <a:srgbClr val="FFFFFF"/>
                  </a:solidFill>
                  <a:effectLst/>
                  <a:uLnTx/>
                  <a:uFillTx/>
                  <a:latin typeface="Segoe UI Semibold"/>
                  <a:ea typeface="+mn-ea"/>
                  <a:cs typeface="+mn-cs"/>
                </a:rPr>
                <a:t> y complete </a:t>
              </a:r>
              <a:r>
                <a:rPr kumimoji="0" lang="en-CA" b="0" i="0" u="none" strike="noStrike" kern="0" cap="none" spc="0" normalizeH="0" baseline="0" noProof="0" dirty="0" err="1">
                  <a:ln w="0"/>
                  <a:solidFill>
                    <a:srgbClr val="FFFFFF"/>
                  </a:solidFill>
                  <a:effectLst/>
                  <a:uLnTx/>
                  <a:uFillTx/>
                  <a:latin typeface="Segoe UI Semibold"/>
                  <a:ea typeface="+mn-ea"/>
                  <a:cs typeface="+mn-cs"/>
                </a:rPr>
                <a:t>tareas</a:t>
              </a:r>
              <a:endParaRPr kumimoji="0" lang="en-CA" b="0" i="0" u="none" strike="noStrike" kern="0" cap="none" spc="0" normalizeH="0" baseline="0" noProof="0" dirty="0">
                <a:ln w="0"/>
                <a:solidFill>
                  <a:srgbClr val="FFFFFF"/>
                </a:solidFill>
                <a:effectLst/>
                <a:uLnTx/>
                <a:uFillTx/>
                <a:latin typeface="Segoe UI Semibold"/>
                <a:ea typeface="+mn-ea"/>
                <a:cs typeface="+mn-cs"/>
              </a:endParaRPr>
            </a:p>
          </p:txBody>
        </p:sp>
      </p:grpSp>
      <p:grpSp>
        <p:nvGrpSpPr>
          <p:cNvPr id="15" name="Group 14">
            <a:extLst>
              <a:ext uri="{FF2B5EF4-FFF2-40B4-BE49-F238E27FC236}">
                <a16:creationId xmlns:a16="http://schemas.microsoft.com/office/drawing/2014/main" id="{E638E702-49EB-A78C-6078-3DD2B52A7B3D}"/>
              </a:ext>
            </a:extLst>
          </p:cNvPr>
          <p:cNvGrpSpPr/>
          <p:nvPr/>
        </p:nvGrpSpPr>
        <p:grpSpPr>
          <a:xfrm>
            <a:off x="4655991" y="2790221"/>
            <a:ext cx="2880017" cy="3207373"/>
            <a:chOff x="597275" y="1972862"/>
            <a:chExt cx="2234309" cy="3207373"/>
          </a:xfrm>
        </p:grpSpPr>
        <p:sp>
          <p:nvSpPr>
            <p:cNvPr id="16" name="Rectangle: Rounded Corners 73">
              <a:extLst>
                <a:ext uri="{FF2B5EF4-FFF2-40B4-BE49-F238E27FC236}">
                  <a16:creationId xmlns:a16="http://schemas.microsoft.com/office/drawing/2014/main" id="{972D893A-5DDF-4669-A08B-AE6156E3C890}"/>
                </a:ext>
              </a:extLst>
            </p:cNvPr>
            <p:cNvSpPr/>
            <p:nvPr/>
          </p:nvSpPr>
          <p:spPr>
            <a:xfrm>
              <a:off x="597275" y="2174129"/>
              <a:ext cx="2234309" cy="3006106"/>
            </a:xfrm>
            <a:prstGeom prst="roundRect">
              <a:avLst>
                <a:gd name="adj" fmla="val 4211"/>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17" name="Rectangle: Rounded Corners 74">
              <a:extLst>
                <a:ext uri="{FF2B5EF4-FFF2-40B4-BE49-F238E27FC236}">
                  <a16:creationId xmlns:a16="http://schemas.microsoft.com/office/drawing/2014/main" id="{8DEBD673-5D39-3A4B-A95F-C825060FBAFE}"/>
                </a:ext>
              </a:extLst>
            </p:cNvPr>
            <p:cNvSpPr/>
            <p:nvPr/>
          </p:nvSpPr>
          <p:spPr>
            <a:xfrm>
              <a:off x="1210143" y="1972862"/>
              <a:ext cx="1008572"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Planners</a:t>
              </a:r>
            </a:p>
          </p:txBody>
        </p:sp>
      </p:grpSp>
      <p:grpSp>
        <p:nvGrpSpPr>
          <p:cNvPr id="23" name="Group 22">
            <a:extLst>
              <a:ext uri="{FF2B5EF4-FFF2-40B4-BE49-F238E27FC236}">
                <a16:creationId xmlns:a16="http://schemas.microsoft.com/office/drawing/2014/main" id="{DE095395-A0D6-4334-3597-20F41E175343}"/>
              </a:ext>
            </a:extLst>
          </p:cNvPr>
          <p:cNvGrpSpPr/>
          <p:nvPr/>
        </p:nvGrpSpPr>
        <p:grpSpPr>
          <a:xfrm>
            <a:off x="8519780" y="2790221"/>
            <a:ext cx="2880017" cy="3207373"/>
            <a:chOff x="597275" y="1972862"/>
            <a:chExt cx="2234309" cy="3207373"/>
          </a:xfrm>
        </p:grpSpPr>
        <p:sp>
          <p:nvSpPr>
            <p:cNvPr id="24" name="Rectangle: Rounded Corners 73">
              <a:extLst>
                <a:ext uri="{FF2B5EF4-FFF2-40B4-BE49-F238E27FC236}">
                  <a16:creationId xmlns:a16="http://schemas.microsoft.com/office/drawing/2014/main" id="{A01F1996-B0C3-EE30-68F1-524199C6BCDD}"/>
                </a:ext>
              </a:extLst>
            </p:cNvPr>
            <p:cNvSpPr/>
            <p:nvPr/>
          </p:nvSpPr>
          <p:spPr>
            <a:xfrm>
              <a:off x="597275" y="2174129"/>
              <a:ext cx="2234309" cy="3006106"/>
            </a:xfrm>
            <a:prstGeom prst="roundRect">
              <a:avLst>
                <a:gd name="adj" fmla="val 4211"/>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25" name="Rectangle: Rounded Corners 74">
              <a:extLst>
                <a:ext uri="{FF2B5EF4-FFF2-40B4-BE49-F238E27FC236}">
                  <a16:creationId xmlns:a16="http://schemas.microsoft.com/office/drawing/2014/main" id="{A8121823-66D1-4D19-E5A1-21654BE77471}"/>
                </a:ext>
              </a:extLst>
            </p:cNvPr>
            <p:cNvSpPr/>
            <p:nvPr/>
          </p:nvSpPr>
          <p:spPr>
            <a:xfrm>
              <a:off x="1210143" y="1972862"/>
              <a:ext cx="1008572"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Personas</a:t>
              </a:r>
            </a:p>
          </p:txBody>
        </p:sp>
      </p:grpSp>
      <p:sp>
        <p:nvSpPr>
          <p:cNvPr id="32" name="Rectangle: Rounded Corners 75">
            <a:extLst>
              <a:ext uri="{FF2B5EF4-FFF2-40B4-BE49-F238E27FC236}">
                <a16:creationId xmlns:a16="http://schemas.microsoft.com/office/drawing/2014/main" id="{7DF17752-8431-8AA1-523C-5C24983DCF47}"/>
              </a:ext>
            </a:extLst>
          </p:cNvPr>
          <p:cNvSpPr/>
          <p:nvPr/>
        </p:nvSpPr>
        <p:spPr>
          <a:xfrm>
            <a:off x="4955448" y="3406961"/>
            <a:ext cx="2281101" cy="234838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0" i="0" u="none" strike="noStrike" kern="0" cap="none" spc="0" normalizeH="0" baseline="0" noProof="0" dirty="0">
                <a:ln w="0"/>
                <a:solidFill>
                  <a:srgbClr val="FFFFFF"/>
                </a:solidFill>
                <a:effectLst/>
                <a:uLnTx/>
                <a:uFillTx/>
                <a:latin typeface="Segoe UI Semibold"/>
                <a:ea typeface="+mn-ea"/>
                <a:cs typeface="+mn-cs"/>
              </a:rPr>
              <a:t>Usa </a:t>
            </a:r>
            <a:r>
              <a:rPr kumimoji="0" lang="en-CA" b="0" i="0" u="none" strike="noStrike" kern="0" cap="none" spc="0" normalizeH="0" baseline="0" noProof="0" dirty="0" err="1">
                <a:ln w="0"/>
                <a:solidFill>
                  <a:srgbClr val="FFFFFF"/>
                </a:solidFill>
                <a:effectLst/>
                <a:uLnTx/>
                <a:uFillTx/>
                <a:latin typeface="Segoe UI Semibold"/>
                <a:ea typeface="+mn-ea"/>
                <a:cs typeface="+mn-cs"/>
              </a:rPr>
              <a:t>los</a:t>
            </a:r>
            <a:r>
              <a:rPr kumimoji="0" lang="en-CA" b="0" i="0" u="none" strike="noStrike" kern="0" cap="none" spc="0" normalizeH="0" baseline="0" noProof="0" dirty="0">
                <a:ln w="0"/>
                <a:solidFill>
                  <a:srgbClr val="FFFFFF"/>
                </a:solidFill>
                <a:effectLst/>
                <a:uLnTx/>
                <a:uFillTx/>
                <a:latin typeface="Segoe UI Semibold"/>
                <a:ea typeface="+mn-ea"/>
                <a:cs typeface="+mn-cs"/>
              </a:rPr>
              <a:t> plugins con </a:t>
            </a:r>
            <a:r>
              <a:rPr kumimoji="0" lang="en-CA" b="0" i="0" u="none" strike="noStrike" kern="0" cap="none" spc="0" normalizeH="0" baseline="0" noProof="0" dirty="0" err="1">
                <a:ln w="0"/>
                <a:solidFill>
                  <a:srgbClr val="FFFFFF"/>
                </a:solidFill>
                <a:effectLst/>
                <a:uLnTx/>
                <a:uFillTx/>
                <a:latin typeface="Segoe UI Semibold"/>
                <a:ea typeface="+mn-ea"/>
                <a:cs typeface="+mn-cs"/>
              </a:rPr>
              <a:t>el</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modelo</a:t>
            </a:r>
            <a:r>
              <a:rPr kumimoji="0" lang="en-CA" b="0" i="0" u="none" strike="noStrike" kern="0" cap="none" spc="0" normalizeH="0" baseline="0" noProof="0" dirty="0">
                <a:ln w="0"/>
                <a:solidFill>
                  <a:srgbClr val="FFFFFF"/>
                </a:solidFill>
                <a:effectLst/>
                <a:uLnTx/>
                <a:uFillTx/>
                <a:latin typeface="Segoe UI Semibold"/>
                <a:ea typeface="+mn-ea"/>
                <a:cs typeface="+mn-cs"/>
              </a:rPr>
              <a:t> para </a:t>
            </a:r>
            <a:r>
              <a:rPr kumimoji="0" lang="en-CA" b="0" i="0" u="none" strike="noStrike" kern="0" cap="none" spc="0" normalizeH="0" baseline="0" noProof="0" dirty="0" err="1">
                <a:ln w="0"/>
                <a:solidFill>
                  <a:srgbClr val="FFFFFF"/>
                </a:solidFill>
                <a:effectLst/>
                <a:uLnTx/>
                <a:uFillTx/>
                <a:latin typeface="Segoe UI Semibold"/>
                <a:ea typeface="+mn-ea"/>
                <a:cs typeface="+mn-cs"/>
              </a:rPr>
              <a:t>crear</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una</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secuencia</a:t>
            </a:r>
            <a:r>
              <a:rPr kumimoji="0" lang="en-CA" b="0" i="0" u="none" strike="noStrike" kern="0" cap="none" spc="0" normalizeH="0" baseline="0" noProof="0" dirty="0">
                <a:ln w="0"/>
                <a:solidFill>
                  <a:srgbClr val="FFFFFF"/>
                </a:solidFill>
                <a:effectLst/>
                <a:uLnTx/>
                <a:uFillTx/>
                <a:latin typeface="Segoe UI Semibold"/>
                <a:ea typeface="+mn-ea"/>
                <a:cs typeface="+mn-cs"/>
              </a:rPr>
              <a:t> de </a:t>
            </a:r>
            <a:r>
              <a:rPr kumimoji="0" lang="en-CA" b="0" i="0" u="none" strike="noStrike" kern="0" cap="none" spc="0" normalizeH="0" baseline="0" noProof="0" dirty="0" err="1">
                <a:ln w="0"/>
                <a:solidFill>
                  <a:srgbClr val="FFFFFF"/>
                </a:solidFill>
                <a:effectLst/>
                <a:uLnTx/>
                <a:uFillTx/>
                <a:latin typeface="Segoe UI Semibold"/>
                <a:ea typeface="+mn-ea"/>
                <a:cs typeface="+mn-cs"/>
              </a:rPr>
              <a:t>tareas</a:t>
            </a:r>
            <a:endParaRPr kumimoji="0" lang="en-CA" b="0" i="0" u="none" strike="noStrike" kern="0" cap="none" spc="0" normalizeH="0" baseline="0" noProof="0" dirty="0">
              <a:ln w="0"/>
              <a:solidFill>
                <a:srgbClr val="FFFFFF"/>
              </a:solidFill>
              <a:effectLst/>
              <a:uLnTx/>
              <a:uFillTx/>
              <a:latin typeface="Segoe UI Semibold"/>
              <a:ea typeface="+mn-ea"/>
              <a:cs typeface="+mn-cs"/>
            </a:endParaRPr>
          </a:p>
        </p:txBody>
      </p:sp>
      <p:sp>
        <p:nvSpPr>
          <p:cNvPr id="33" name="Rectangle: Rounded Corners 75">
            <a:extLst>
              <a:ext uri="{FF2B5EF4-FFF2-40B4-BE49-F238E27FC236}">
                <a16:creationId xmlns:a16="http://schemas.microsoft.com/office/drawing/2014/main" id="{44C05074-18CE-9112-FDA7-8719258F7A63}"/>
              </a:ext>
            </a:extLst>
          </p:cNvPr>
          <p:cNvSpPr/>
          <p:nvPr/>
        </p:nvSpPr>
        <p:spPr>
          <a:xfrm>
            <a:off x="8819237" y="3498748"/>
            <a:ext cx="2281101" cy="234838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kern="0" dirty="0">
                <a:ln w="0"/>
                <a:solidFill>
                  <a:srgbClr val="FFFFFF"/>
                </a:solidFill>
                <a:latin typeface="Segoe UI Semibold"/>
              </a:rPr>
              <a:t>Con </a:t>
            </a:r>
            <a:r>
              <a:rPr lang="en-CA" kern="0" dirty="0" err="1">
                <a:ln w="0"/>
                <a:solidFill>
                  <a:srgbClr val="FFFFFF"/>
                </a:solidFill>
                <a:latin typeface="Segoe UI Semibold"/>
              </a:rPr>
              <a:t>los</a:t>
            </a:r>
            <a:r>
              <a:rPr lang="en-CA" kern="0" dirty="0">
                <a:ln w="0"/>
                <a:solidFill>
                  <a:srgbClr val="FFFFFF"/>
                </a:solidFill>
                <a:latin typeface="Segoe UI Semibold"/>
              </a:rPr>
              <a:t> plugins y </a:t>
            </a:r>
            <a:r>
              <a:rPr lang="en-CA" kern="0" dirty="0" err="1">
                <a:ln w="0"/>
                <a:solidFill>
                  <a:srgbClr val="FFFFFF"/>
                </a:solidFill>
                <a:latin typeface="Segoe UI Semibold"/>
              </a:rPr>
              <a:t>los</a:t>
            </a:r>
            <a:r>
              <a:rPr lang="en-CA" kern="0" dirty="0">
                <a:ln w="0"/>
                <a:solidFill>
                  <a:srgbClr val="FFFFFF"/>
                </a:solidFill>
                <a:latin typeface="Segoe UI Semibold"/>
              </a:rPr>
              <a:t> planners, </a:t>
            </a:r>
            <a:r>
              <a:rPr lang="en-CA" kern="0" dirty="0" err="1">
                <a:ln w="0"/>
                <a:solidFill>
                  <a:srgbClr val="FFFFFF"/>
                </a:solidFill>
                <a:latin typeface="Segoe UI Semibold"/>
              </a:rPr>
              <a:t>puedes</a:t>
            </a:r>
            <a:r>
              <a:rPr lang="en-CA" kern="0" dirty="0">
                <a:ln w="0"/>
                <a:solidFill>
                  <a:srgbClr val="FFFFFF"/>
                </a:solidFill>
                <a:latin typeface="Segoe UI Semibold"/>
              </a:rPr>
              <a:t> </a:t>
            </a:r>
            <a:r>
              <a:rPr lang="en-CA" kern="0" dirty="0" err="1">
                <a:ln w="0"/>
                <a:solidFill>
                  <a:srgbClr val="FFFFFF"/>
                </a:solidFill>
                <a:latin typeface="Segoe UI Semibold"/>
              </a:rPr>
              <a:t>crear</a:t>
            </a:r>
            <a:r>
              <a:rPr lang="en-CA" kern="0" dirty="0">
                <a:ln w="0"/>
                <a:solidFill>
                  <a:srgbClr val="FFFFFF"/>
                </a:solidFill>
                <a:latin typeface="Segoe UI Semibold"/>
              </a:rPr>
              <a:t> </a:t>
            </a:r>
            <a:r>
              <a:rPr lang="en-CA" kern="0" dirty="0" err="1">
                <a:ln w="0"/>
                <a:solidFill>
                  <a:srgbClr val="FFFFFF"/>
                </a:solidFill>
                <a:latin typeface="Segoe UI Semibold"/>
              </a:rPr>
              <a:t>agentes</a:t>
            </a:r>
            <a:r>
              <a:rPr lang="en-CA" kern="0" dirty="0">
                <a:ln w="0"/>
                <a:solidFill>
                  <a:srgbClr val="FFFFFF"/>
                </a:solidFill>
                <a:latin typeface="Segoe UI Semibold"/>
              </a:rPr>
              <a:t> para </a:t>
            </a:r>
            <a:r>
              <a:rPr lang="en-CA" kern="0" dirty="0" err="1">
                <a:ln w="0"/>
                <a:solidFill>
                  <a:srgbClr val="FFFFFF"/>
                </a:solidFill>
                <a:latin typeface="Segoe UI Semibold"/>
              </a:rPr>
              <a:t>tu</a:t>
            </a:r>
            <a:r>
              <a:rPr lang="en-CA" kern="0" dirty="0">
                <a:ln w="0"/>
                <a:solidFill>
                  <a:srgbClr val="FFFFFF"/>
                </a:solidFill>
                <a:latin typeface="Segoe UI Semibold"/>
              </a:rPr>
              <a:t> </a:t>
            </a:r>
            <a:r>
              <a:rPr lang="en-CA" kern="0" dirty="0" err="1">
                <a:ln w="0"/>
                <a:solidFill>
                  <a:srgbClr val="FFFFFF"/>
                </a:solidFill>
                <a:latin typeface="Segoe UI Semibold"/>
              </a:rPr>
              <a:t>negocio</a:t>
            </a:r>
            <a:endParaRPr kumimoji="0" lang="en-CA" b="0" i="0" u="none" strike="noStrike" kern="0" cap="none" spc="0" normalizeH="0" baseline="0" noProof="0" dirty="0">
              <a:ln w="0"/>
              <a:solidFill>
                <a:srgbClr val="FFFFFF"/>
              </a:solidFill>
              <a:effectLst/>
              <a:uLnTx/>
              <a:uFillTx/>
              <a:latin typeface="Segoe UI Semibold"/>
              <a:ea typeface="+mn-ea"/>
              <a:cs typeface="+mn-cs"/>
            </a:endParaRPr>
          </a:p>
        </p:txBody>
      </p:sp>
      <p:sp>
        <p:nvSpPr>
          <p:cNvPr id="34" name="Title 1">
            <a:extLst>
              <a:ext uri="{FF2B5EF4-FFF2-40B4-BE49-F238E27FC236}">
                <a16:creationId xmlns:a16="http://schemas.microsoft.com/office/drawing/2014/main" id="{0546BB3B-1486-87E7-744E-F8B4A7D53771}"/>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GB" dirty="0"/>
              <a:t>¿</a:t>
            </a:r>
            <a:r>
              <a:rPr lang="en-GB" dirty="0" err="1"/>
              <a:t>Complementos</a:t>
            </a:r>
            <a:r>
              <a:rPr lang="en-GB" dirty="0"/>
              <a:t>?</a:t>
            </a:r>
          </a:p>
        </p:txBody>
      </p:sp>
      <p:sp>
        <p:nvSpPr>
          <p:cNvPr id="36" name="TextBox 35">
            <a:extLst>
              <a:ext uri="{FF2B5EF4-FFF2-40B4-BE49-F238E27FC236}">
                <a16:creationId xmlns:a16="http://schemas.microsoft.com/office/drawing/2014/main" id="{5F422846-0B11-11E5-874A-700A91286B7E}"/>
              </a:ext>
            </a:extLst>
          </p:cNvPr>
          <p:cNvSpPr txBox="1"/>
          <p:nvPr/>
        </p:nvSpPr>
        <p:spPr>
          <a:xfrm>
            <a:off x="1679080" y="1467993"/>
            <a:ext cx="1300046" cy="1015663"/>
          </a:xfrm>
          <a:prstGeom prst="rect">
            <a:avLst/>
          </a:prstGeom>
          <a:noFill/>
        </p:spPr>
        <p:txBody>
          <a:bodyPr wrap="square" lIns="0" tIns="0" rIns="0" bIns="0" rtlCol="0">
            <a:spAutoFit/>
          </a:bodyPr>
          <a:lstStyle/>
          <a:p>
            <a:pPr algn="l"/>
            <a:r>
              <a:rPr lang="en-GB" sz="6600" dirty="0"/>
              <a:t>🔌</a:t>
            </a:r>
            <a:endParaRPr lang="en-US" sz="6600" dirty="0" err="1"/>
          </a:p>
        </p:txBody>
      </p:sp>
      <p:sp>
        <p:nvSpPr>
          <p:cNvPr id="37" name="TextBox 36">
            <a:extLst>
              <a:ext uri="{FF2B5EF4-FFF2-40B4-BE49-F238E27FC236}">
                <a16:creationId xmlns:a16="http://schemas.microsoft.com/office/drawing/2014/main" id="{7731A39E-1E41-D635-591A-7E79FE122D82}"/>
              </a:ext>
            </a:extLst>
          </p:cNvPr>
          <p:cNvSpPr txBox="1"/>
          <p:nvPr/>
        </p:nvSpPr>
        <p:spPr>
          <a:xfrm>
            <a:off x="5494422" y="1467993"/>
            <a:ext cx="1300046" cy="1015663"/>
          </a:xfrm>
          <a:prstGeom prst="rect">
            <a:avLst/>
          </a:prstGeom>
          <a:noFill/>
        </p:spPr>
        <p:txBody>
          <a:bodyPr wrap="square" lIns="0" tIns="0" rIns="0" bIns="0" rtlCol="0">
            <a:spAutoFit/>
          </a:bodyPr>
          <a:lstStyle/>
          <a:p>
            <a:pPr algn="l"/>
            <a:r>
              <a:rPr lang="en-GB" sz="6600" dirty="0"/>
              <a:t>📖</a:t>
            </a:r>
            <a:endParaRPr lang="en-US" sz="6600" dirty="0" err="1"/>
          </a:p>
        </p:txBody>
      </p:sp>
      <p:sp>
        <p:nvSpPr>
          <p:cNvPr id="38" name="TextBox 37">
            <a:extLst>
              <a:ext uri="{FF2B5EF4-FFF2-40B4-BE49-F238E27FC236}">
                <a16:creationId xmlns:a16="http://schemas.microsoft.com/office/drawing/2014/main" id="{D71AD01A-EE81-44DA-1D11-C26450E9C300}"/>
              </a:ext>
            </a:extLst>
          </p:cNvPr>
          <p:cNvSpPr txBox="1"/>
          <p:nvPr/>
        </p:nvSpPr>
        <p:spPr>
          <a:xfrm>
            <a:off x="9309765" y="1591657"/>
            <a:ext cx="1300046" cy="1015663"/>
          </a:xfrm>
          <a:prstGeom prst="rect">
            <a:avLst/>
          </a:prstGeom>
          <a:noFill/>
        </p:spPr>
        <p:txBody>
          <a:bodyPr wrap="square" lIns="0" tIns="0" rIns="0" bIns="0" rtlCol="0">
            <a:spAutoFit/>
          </a:bodyPr>
          <a:lstStyle/>
          <a:p>
            <a:pPr algn="l"/>
            <a:r>
              <a:rPr lang="en-GB" sz="6600" dirty="0"/>
              <a:t>✏️</a:t>
            </a:r>
            <a:endParaRPr lang="en-US" sz="6600" dirty="0" err="1"/>
          </a:p>
        </p:txBody>
      </p:sp>
      <p:pic>
        <p:nvPicPr>
          <p:cNvPr id="3" name="Picture 2" descr="A black background with white text&#10;&#10;Description automatically generated">
            <a:extLst>
              <a:ext uri="{FF2B5EF4-FFF2-40B4-BE49-F238E27FC236}">
                <a16:creationId xmlns:a16="http://schemas.microsoft.com/office/drawing/2014/main" id="{82652CCD-05D5-CFBE-2B11-E5F77093EFB6}"/>
              </a:ext>
            </a:extLst>
          </p:cNvPr>
          <p:cNvPicPr>
            <a:picLocks noChangeAspect="1"/>
          </p:cNvPicPr>
          <p:nvPr/>
        </p:nvPicPr>
        <p:blipFill>
          <a:blip r:embed="rId5"/>
          <a:stretch>
            <a:fillRect/>
          </a:stretch>
        </p:blipFill>
        <p:spPr>
          <a:xfrm>
            <a:off x="10632806" y="123340"/>
            <a:ext cx="1445442" cy="451700"/>
          </a:xfrm>
          <a:prstGeom prst="rect">
            <a:avLst/>
          </a:prstGeom>
        </p:spPr>
      </p:pic>
      <p:sp>
        <p:nvSpPr>
          <p:cNvPr id="11" name="TextBox 10">
            <a:extLst>
              <a:ext uri="{FF2B5EF4-FFF2-40B4-BE49-F238E27FC236}">
                <a16:creationId xmlns:a16="http://schemas.microsoft.com/office/drawing/2014/main" id="{66DD8DBB-F9E6-A3E7-9841-FED435F24820}"/>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12" name="Picture 11">
            <a:extLst>
              <a:ext uri="{FF2B5EF4-FFF2-40B4-BE49-F238E27FC236}">
                <a16:creationId xmlns:a16="http://schemas.microsoft.com/office/drawing/2014/main" id="{CF2373F6-9F43-F5F9-A3C1-5B49A82DBBD3}"/>
              </a:ext>
            </a:extLst>
          </p:cNvPr>
          <p:cNvPicPr>
            <a:picLocks noChangeAspect="1"/>
          </p:cNvPicPr>
          <p:nvPr/>
        </p:nvPicPr>
        <p:blipFill>
          <a:blip r:embed="rId6"/>
          <a:stretch>
            <a:fillRect/>
          </a:stretch>
        </p:blipFill>
        <p:spPr>
          <a:xfrm>
            <a:off x="113752" y="6248840"/>
            <a:ext cx="491537" cy="479197"/>
          </a:xfrm>
          <a:prstGeom prst="rect">
            <a:avLst/>
          </a:prstGeom>
        </p:spPr>
      </p:pic>
    </p:spTree>
    <p:extLst>
      <p:ext uri="{BB962C8B-B14F-4D97-AF65-F5344CB8AC3E}">
        <p14:creationId xmlns:p14="http://schemas.microsoft.com/office/powerpoint/2010/main" val="952551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10"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6" grpId="0"/>
      <p:bldP spid="37" grpId="0"/>
      <p:bldP spid="3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209C6-385D-4A49-792E-1D6B986557CD}"/>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18E9570C-2479-69FE-B18E-81BE0C640283}"/>
              </a:ext>
            </a:extLst>
          </p:cNvPr>
          <p:cNvSpPr txBox="1">
            <a:spLocks noGrp="1"/>
          </p:cNvSpPr>
          <p:nvPr>
            <p:ph type="title" idx="4294967295"/>
          </p:nvPr>
        </p:nvSpPr>
        <p:spPr>
          <a:xfrm>
            <a:off x="1452880" y="2184662"/>
            <a:ext cx="9286240"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a:gradFill>
                  <a:gsLst>
                    <a:gs pos="62000">
                      <a:srgbClr val="FFFFFF"/>
                    </a:gs>
                    <a:gs pos="83908">
                      <a:srgbClr val="FFFFFF"/>
                    </a:gs>
                  </a:gsLst>
                  <a:lin ang="5400000" scaled="1"/>
                </a:gradFill>
                <a:latin typeface="Segoe UI Semibold"/>
                <a:cs typeface="Segoe UI"/>
              </a:rPr>
              <a:t>¿Y </a:t>
            </a:r>
            <a:r>
              <a:rPr lang="en-US" sz="6000" dirty="0" err="1">
                <a:gradFill>
                  <a:gsLst>
                    <a:gs pos="62000">
                      <a:srgbClr val="FFFFFF"/>
                    </a:gs>
                    <a:gs pos="83908">
                      <a:srgbClr val="FFFFFF"/>
                    </a:gs>
                  </a:gsLst>
                  <a:lin ang="5400000" scaled="1"/>
                </a:gradFill>
                <a:latin typeface="Segoe UI Semibold"/>
                <a:cs typeface="Segoe UI"/>
              </a:rPr>
              <a:t>si</a:t>
            </a:r>
            <a:r>
              <a:rPr lang="en-US" sz="6000" dirty="0">
                <a:gradFill>
                  <a:gsLst>
                    <a:gs pos="62000">
                      <a:srgbClr val="FFFFFF"/>
                    </a:gs>
                    <a:gs pos="83908">
                      <a:srgbClr val="FFFFFF"/>
                    </a:gs>
                  </a:gsLst>
                  <a:lin ang="5400000" scaled="1"/>
                </a:gradFill>
                <a:latin typeface="Segoe UI Semibold"/>
                <a:cs typeface="Segoe UI"/>
              </a:rPr>
              <a:t> </a:t>
            </a:r>
            <a:r>
              <a:rPr lang="en-US" sz="6000" dirty="0" err="1">
                <a:gradFill>
                  <a:gsLst>
                    <a:gs pos="62000">
                      <a:srgbClr val="FFFFFF"/>
                    </a:gs>
                    <a:gs pos="83908">
                      <a:srgbClr val="FFFFFF"/>
                    </a:gs>
                  </a:gsLst>
                  <a:lin ang="5400000" scaled="1"/>
                </a:gradFill>
                <a:latin typeface="Segoe UI Semibold"/>
                <a:cs typeface="Segoe UI"/>
              </a:rPr>
              <a:t>programamos</a:t>
            </a:r>
            <a:r>
              <a:rPr lang="en-US" sz="6000" dirty="0">
                <a:gradFill>
                  <a:gsLst>
                    <a:gs pos="62000">
                      <a:srgbClr val="FFFFFF"/>
                    </a:gs>
                    <a:gs pos="83908">
                      <a:srgbClr val="FFFFFF"/>
                    </a:gs>
                  </a:gsLst>
                  <a:lin ang="5400000" scaled="1"/>
                </a:gradFill>
                <a:latin typeface="Segoe UI Semibold"/>
                <a:cs typeface="Segoe UI"/>
              </a:rPr>
              <a:t>?</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6F65DC19-79C6-2F63-11BF-A04C7BEFC28A}"/>
              </a:ext>
            </a:extLst>
          </p:cNvPr>
          <p:cNvSpPr txBox="1"/>
          <p:nvPr/>
        </p:nvSpPr>
        <p:spPr>
          <a:xfrm>
            <a:off x="2931268" y="3813330"/>
            <a:ext cx="6329464" cy="984885"/>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lang="en-CA" dirty="0" err="1">
                <a:gradFill flip="none" rotWithShape="1">
                  <a:gsLst>
                    <a:gs pos="100000">
                      <a:srgbClr val="D59ED7"/>
                    </a:gs>
                    <a:gs pos="1786">
                      <a:srgbClr val="8DC8E8"/>
                    </a:gs>
                    <a:gs pos="46000">
                      <a:srgbClr val="8DC8E8"/>
                    </a:gs>
                  </a:gsLst>
                  <a:lin ang="18900000" scaled="1"/>
                  <a:tileRect/>
                </a:gradFill>
                <a:latin typeface="Segoe UI Semibold"/>
              </a:rPr>
              <a:t>Todavía</a:t>
            </a:r>
            <a:r>
              <a:rPr lang="en-CA" dirty="0">
                <a:gradFill flip="none" rotWithShape="1">
                  <a:gsLst>
                    <a:gs pos="100000">
                      <a:srgbClr val="D59ED7"/>
                    </a:gs>
                    <a:gs pos="1786">
                      <a:srgbClr val="8DC8E8"/>
                    </a:gs>
                    <a:gs pos="46000">
                      <a:srgbClr val="8DC8E8"/>
                    </a:gs>
                  </a:gsLst>
                  <a:lin ang="18900000" scaled="1"/>
                  <a:tileRect/>
                </a:gradFill>
                <a:latin typeface="Segoe UI Semibold"/>
              </a:rPr>
              <a:t> no se </a:t>
            </a:r>
            <a:r>
              <a:rPr lang="en-CA" dirty="0" err="1">
                <a:gradFill flip="none" rotWithShape="1">
                  <a:gsLst>
                    <a:gs pos="100000">
                      <a:srgbClr val="D59ED7"/>
                    </a:gs>
                    <a:gs pos="1786">
                      <a:srgbClr val="8DC8E8"/>
                    </a:gs>
                    <a:gs pos="46000">
                      <a:srgbClr val="8DC8E8"/>
                    </a:gs>
                  </a:gsLst>
                  <a:lin ang="18900000" scaled="1"/>
                  <a:tileRect/>
                </a:gradFill>
                <a:latin typeface="Segoe UI Semibold"/>
              </a:rPr>
              <a:t>han</a:t>
            </a:r>
            <a:r>
              <a:rPr lang="en-CA" dirty="0">
                <a:gradFill flip="none" rotWithShape="1">
                  <a:gsLst>
                    <a:gs pos="100000">
                      <a:srgbClr val="D59ED7"/>
                    </a:gs>
                    <a:gs pos="1786">
                      <a:srgbClr val="8DC8E8"/>
                    </a:gs>
                    <a:gs pos="46000">
                      <a:srgbClr val="8DC8E8"/>
                    </a:gs>
                  </a:gsLst>
                  <a:lin ang="18900000" scaled="1"/>
                  <a:tileRect/>
                </a:gradFill>
                <a:latin typeface="Segoe UI Semibold"/>
              </a:rPr>
              <a:t> </a:t>
            </a:r>
            <a:r>
              <a:rPr lang="en-CA" dirty="0" err="1">
                <a:gradFill flip="none" rotWithShape="1">
                  <a:gsLst>
                    <a:gs pos="100000">
                      <a:srgbClr val="D59ED7"/>
                    </a:gs>
                    <a:gs pos="1786">
                      <a:srgbClr val="8DC8E8"/>
                    </a:gs>
                    <a:gs pos="46000">
                      <a:srgbClr val="8DC8E8"/>
                    </a:gs>
                  </a:gsLst>
                  <a:lin ang="18900000" scaled="1"/>
                  <a:tileRect/>
                </a:gradFill>
                <a:latin typeface="Segoe UI Semibold"/>
              </a:rPr>
              <a:t>apuntado</a:t>
            </a:r>
            <a:r>
              <a:rPr lang="en-CA" dirty="0">
                <a:gradFill flip="none" rotWithShape="1">
                  <a:gsLst>
                    <a:gs pos="100000">
                      <a:srgbClr val="D59ED7"/>
                    </a:gs>
                    <a:gs pos="1786">
                      <a:srgbClr val="8DC8E8"/>
                    </a:gs>
                    <a:gs pos="46000">
                      <a:srgbClr val="8DC8E8"/>
                    </a:gs>
                  </a:gsLst>
                  <a:lin ang="18900000" scaled="1"/>
                  <a:tileRect/>
                </a:gradFill>
                <a:latin typeface="Segoe UI Semibold"/>
              </a:rPr>
              <a:t> al </a:t>
            </a:r>
            <a:r>
              <a:rPr lang="en-CA" dirty="0" err="1">
                <a:gradFill flip="none" rotWithShape="1">
                  <a:gsLst>
                    <a:gs pos="100000">
                      <a:srgbClr val="D59ED7"/>
                    </a:gs>
                    <a:gs pos="1786">
                      <a:srgbClr val="8DC8E8"/>
                    </a:gs>
                    <a:gs pos="46000">
                      <a:srgbClr val="8DC8E8"/>
                    </a:gs>
                  </a:gsLst>
                  <a:lin ang="18900000" scaled="1"/>
                  <a:tileRect/>
                </a:gradFill>
                <a:latin typeface="Segoe UI Semibold"/>
              </a:rPr>
              <a:t>sorteo</a:t>
            </a:r>
            <a:r>
              <a:rPr lang="en-CA" dirty="0">
                <a:gradFill flip="none" rotWithShape="1">
                  <a:gsLst>
                    <a:gs pos="100000">
                      <a:srgbClr val="D59ED7"/>
                    </a:gs>
                    <a:gs pos="1786">
                      <a:srgbClr val="8DC8E8"/>
                    </a:gs>
                    <a:gs pos="46000">
                      <a:srgbClr val="8DC8E8"/>
                    </a:gs>
                  </a:gsLst>
                  <a:lin ang="18900000" scaled="1"/>
                  <a:tileRect/>
                </a:gradFill>
                <a:latin typeface="Segoe UI Semibold"/>
              </a:rPr>
              <a:t>? </a:t>
            </a:r>
            <a:r>
              <a:rPr lang="en-GB" dirty="0">
                <a:gradFill flip="none" rotWithShape="1">
                  <a:gsLst>
                    <a:gs pos="100000">
                      <a:srgbClr val="D59ED7"/>
                    </a:gs>
                    <a:gs pos="1786">
                      <a:srgbClr val="8DC8E8"/>
                    </a:gs>
                    <a:gs pos="46000">
                      <a:srgbClr val="8DC8E8"/>
                    </a:gs>
                  </a:gsLst>
                  <a:lin ang="18900000" scaled="1"/>
                  <a:tileRect/>
                </a:gradFill>
                <a:latin typeface="Segoe UI Semibold"/>
              </a:rPr>
              <a:t>🤔</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pic>
        <p:nvPicPr>
          <p:cNvPr id="3" name="Picture 2" descr="A black background with white text&#10;&#10;Description automatically generated">
            <a:extLst>
              <a:ext uri="{FF2B5EF4-FFF2-40B4-BE49-F238E27FC236}">
                <a16:creationId xmlns:a16="http://schemas.microsoft.com/office/drawing/2014/main" id="{5459D713-6410-C9EB-1721-73099091D764}"/>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4" name="TextBox 3">
            <a:extLst>
              <a:ext uri="{FF2B5EF4-FFF2-40B4-BE49-F238E27FC236}">
                <a16:creationId xmlns:a16="http://schemas.microsoft.com/office/drawing/2014/main" id="{1348C608-63F6-3C1E-21E8-8116E2DF8235}"/>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2" name="Picture 1">
            <a:extLst>
              <a:ext uri="{FF2B5EF4-FFF2-40B4-BE49-F238E27FC236}">
                <a16:creationId xmlns:a16="http://schemas.microsoft.com/office/drawing/2014/main" id="{D329C63B-5B47-C65E-351A-D3732256A761}"/>
              </a:ext>
            </a:extLst>
          </p:cNvPr>
          <p:cNvPicPr>
            <a:picLocks noChangeAspect="1"/>
          </p:cNvPicPr>
          <p:nvPr/>
        </p:nvPicPr>
        <p:blipFill>
          <a:blip r:embed="rId4"/>
          <a:stretch>
            <a:fillRect/>
          </a:stretch>
        </p:blipFill>
        <p:spPr>
          <a:xfrm>
            <a:off x="113752" y="6248840"/>
            <a:ext cx="491537" cy="479197"/>
          </a:xfrm>
          <a:prstGeom prst="rect">
            <a:avLst/>
          </a:prstGeom>
        </p:spPr>
      </p:pic>
    </p:spTree>
    <p:extLst>
      <p:ext uri="{BB962C8B-B14F-4D97-AF65-F5344CB8AC3E}">
        <p14:creationId xmlns:p14="http://schemas.microsoft.com/office/powerpoint/2010/main" val="2940044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D57E1A46-FDF6-1522-BE22-BD945A07B6BE}"/>
            </a:ext>
          </a:extLst>
        </p:cNvPr>
        <p:cNvGrpSpPr/>
        <p:nvPr/>
      </p:nvGrpSpPr>
      <p:grpSpPr>
        <a:xfrm>
          <a:off x="0" y="0"/>
          <a:ext cx="0" cy="0"/>
          <a:chOff x="0" y="0"/>
          <a:chExt cx="0" cy="0"/>
        </a:xfrm>
      </p:grpSpPr>
      <p:sp>
        <p:nvSpPr>
          <p:cNvPr id="3" name="Rectangle: Rounded Corners 4" descr="Dark - small container">
            <a:extLst>
              <a:ext uri="{FF2B5EF4-FFF2-40B4-BE49-F238E27FC236}">
                <a16:creationId xmlns:a16="http://schemas.microsoft.com/office/drawing/2014/main" id="{C9D4F0B6-B762-AB23-0102-42116E94620E}"/>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F59D8E1-CA59-D641-28D1-A33E9CAC2FE0}"/>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FFDD916C-115E-D8FF-9B06-30643D8EB8AB}"/>
              </a:ext>
            </a:extLst>
          </p:cNvPr>
          <p:cNvSpPr txBox="1"/>
          <p:nvPr/>
        </p:nvSpPr>
        <p:spPr>
          <a:xfrm>
            <a:off x="10633" y="982313"/>
            <a:ext cx="12203856" cy="3262432"/>
          </a:xfrm>
          <a:prstGeom prst="rect">
            <a:avLst/>
          </a:prstGeom>
          <a:noFill/>
        </p:spPr>
        <p:txBody>
          <a:bodyPr wrap="square" lIns="91440" tIns="45720" rIns="91440" bIns="45720" anchor="t">
            <a:spAutoFit/>
          </a:bodyPr>
          <a:lstStyle/>
          <a:p>
            <a:pPr lvl="0" algn="ctr" defTabSz="914367">
              <a:defRPr/>
            </a:pPr>
            <a:r>
              <a:rPr lang="en-US" sz="5400" b="1" spc="-50" noProof="0" dirty="0">
                <a:ln w="3175">
                  <a:noFill/>
                </a:ln>
                <a:solidFill>
                  <a:srgbClr val="8EE972"/>
                </a:solidFill>
                <a:latin typeface="Segoe UI"/>
                <a:cs typeface="Segoe UI"/>
              </a:rPr>
              <a:t>Repo + slides</a:t>
            </a:r>
            <a:r>
              <a:rPr kumimoji="0" lang="en-US" sz="5400" b="1" i="0" u="none" strike="noStrike" kern="1200" cap="none" spc="-50" normalizeH="0" baseline="0" noProof="0" dirty="0">
                <a:ln w="3175">
                  <a:noFill/>
                </a:ln>
                <a:solidFill>
                  <a:srgbClr val="8EE972"/>
                </a:solidFill>
                <a:effectLst/>
                <a:uLnTx/>
                <a:uFillTx/>
                <a:latin typeface="Segoe UI"/>
                <a:ea typeface="+mn-ea"/>
                <a:cs typeface="Segoe UI"/>
              </a:rPr>
              <a:t>:</a:t>
            </a:r>
            <a:br>
              <a:rPr kumimoji="0" lang="en-US" sz="5400" b="1" i="0" u="none" strike="noStrike" kern="1200" cap="none" spc="-50" normalizeH="0" baseline="0" noProof="0" dirty="0">
                <a:ln w="3175">
                  <a:noFill/>
                </a:ln>
                <a:solidFill>
                  <a:srgbClr val="8EE972"/>
                </a:solidFill>
                <a:effectLst/>
                <a:uLnTx/>
                <a:uFillTx/>
                <a:latin typeface="Segoe UI"/>
                <a:ea typeface="+mn-ea"/>
                <a:cs typeface="Segoe UI"/>
              </a:rPr>
            </a:br>
            <a:r>
              <a:rPr lang="en-CA" sz="5400" spc="-50" dirty="0">
                <a:ln w="3175">
                  <a:noFill/>
                </a:ln>
                <a:solidFill>
                  <a:srgbClr val="FFFFFF"/>
                </a:solidFill>
                <a:latin typeface="Segoe UI Semibold"/>
                <a:ea typeface="+mn-lt"/>
                <a:cs typeface="Segoe UI Semibold"/>
              </a:rPr>
              <a:t>github.com/emimontesdeoca/global-ai-2025-madrid-semantickernel</a:t>
            </a:r>
            <a:br>
              <a:rPr kumimoji="0" lang="en-CA" sz="5400" b="0" i="0" u="none" strike="noStrike" kern="1200" cap="none" spc="-50" normalizeH="0" baseline="0" noProof="0" dirty="0">
                <a:ln w="3175">
                  <a:noFill/>
                </a:ln>
                <a:solidFill>
                  <a:srgbClr val="FFFFFF"/>
                </a:solidFill>
                <a:effectLst/>
                <a:uLnTx/>
                <a:uFillTx/>
                <a:latin typeface="Segoe UI Semibold"/>
                <a:ea typeface="+mn-lt"/>
                <a:cs typeface="Segoe UI Semibold"/>
              </a:rPr>
            </a:br>
            <a:endParaRPr kumimoji="0" lang="en-US" sz="4400" b="1" i="0" u="none" strike="noStrike" kern="1200" cap="none" spc="-50" normalizeH="0" baseline="0" noProof="0" dirty="0">
              <a:ln w="3175">
                <a:noFill/>
              </a:ln>
              <a:solidFill>
                <a:srgbClr val="FFFFFF"/>
              </a:solidFill>
              <a:effectLst/>
              <a:uLnTx/>
              <a:uFillTx/>
              <a:latin typeface="Segoe UI"/>
              <a:ea typeface="+mn-ea"/>
              <a:cs typeface="Segoe UI"/>
            </a:endParaRPr>
          </a:p>
        </p:txBody>
      </p:sp>
      <p:sp>
        <p:nvSpPr>
          <p:cNvPr id="2" name="TextBox 1">
            <a:extLst>
              <a:ext uri="{FF2B5EF4-FFF2-40B4-BE49-F238E27FC236}">
                <a16:creationId xmlns:a16="http://schemas.microsoft.com/office/drawing/2014/main" id="{4A5C13B9-04E6-C207-ED4B-182C155B611F}"/>
              </a:ext>
            </a:extLst>
          </p:cNvPr>
          <p:cNvSpPr txBox="1"/>
          <p:nvPr/>
        </p:nvSpPr>
        <p:spPr>
          <a:xfrm>
            <a:off x="-11856" y="3797362"/>
            <a:ext cx="12203856" cy="2431435"/>
          </a:xfrm>
          <a:prstGeom prst="rect">
            <a:avLst/>
          </a:prstGeom>
          <a:noFill/>
        </p:spPr>
        <p:txBody>
          <a:bodyPr wrap="square" lIns="91440" tIns="45720" rIns="91440" bIns="45720" anchor="t">
            <a:spAutoFit/>
          </a:bodyPr>
          <a:lstStyle/>
          <a:p>
            <a:pPr lvl="0" algn="ctr" defTabSz="914367">
              <a:defRPr/>
            </a:pPr>
            <a:r>
              <a:rPr kumimoji="0" lang="en-US" sz="5400" b="1" i="0" u="none" strike="noStrike" kern="1200" cap="none" spc="-50" normalizeH="0" baseline="0" noProof="0" dirty="0">
                <a:ln w="3175">
                  <a:noFill/>
                </a:ln>
                <a:solidFill>
                  <a:srgbClr val="8EE972"/>
                </a:solidFill>
                <a:effectLst/>
                <a:uLnTx/>
                <a:uFillTx/>
                <a:latin typeface="Segoe UI"/>
                <a:ea typeface="+mn-ea"/>
                <a:cs typeface="Segoe UI"/>
              </a:rPr>
              <a:t>Documentation:</a:t>
            </a:r>
            <a:br>
              <a:rPr kumimoji="0" lang="en-US" sz="5400" b="1" i="0" u="none" strike="noStrike" kern="1200" cap="none" spc="-50" normalizeH="0" baseline="0" noProof="0" dirty="0">
                <a:ln w="3175">
                  <a:noFill/>
                </a:ln>
                <a:solidFill>
                  <a:srgbClr val="8EE972"/>
                </a:solidFill>
                <a:effectLst/>
                <a:uLnTx/>
                <a:uFillTx/>
                <a:latin typeface="Segoe UI"/>
                <a:ea typeface="+mn-ea"/>
                <a:cs typeface="Segoe UI"/>
              </a:rPr>
            </a:br>
            <a:r>
              <a:rPr lang="en-CA" sz="5400" spc="-50" dirty="0">
                <a:ln w="3175">
                  <a:noFill/>
                </a:ln>
                <a:solidFill>
                  <a:srgbClr val="FFFFFF"/>
                </a:solidFill>
                <a:latin typeface="Segoe UI Semibold"/>
                <a:ea typeface="+mn-lt"/>
                <a:cs typeface="Segoe UI Semibold"/>
              </a:rPr>
              <a:t>https://aka.ms/semantic-kernel</a:t>
            </a:r>
            <a:br>
              <a:rPr kumimoji="0" lang="en-CA" sz="5400" b="0" i="0" u="none" strike="noStrike" kern="1200" cap="none" spc="-50" normalizeH="0" baseline="0" noProof="0" dirty="0">
                <a:ln w="3175">
                  <a:noFill/>
                </a:ln>
                <a:solidFill>
                  <a:srgbClr val="FFFFFF"/>
                </a:solidFill>
                <a:effectLst/>
                <a:uLnTx/>
                <a:uFillTx/>
                <a:latin typeface="Segoe UI Semibold"/>
                <a:ea typeface="+mn-lt"/>
                <a:cs typeface="Segoe UI Semibold"/>
              </a:rPr>
            </a:br>
            <a:endParaRPr kumimoji="0" lang="en-US" sz="4400" b="1" i="0" u="none" strike="noStrike" kern="1200" cap="none" spc="-50" normalizeH="0" baseline="0" noProof="0" dirty="0">
              <a:ln w="3175">
                <a:noFill/>
              </a:ln>
              <a:solidFill>
                <a:srgbClr val="FFFFFF"/>
              </a:solidFill>
              <a:effectLst/>
              <a:uLnTx/>
              <a:uFillTx/>
              <a:latin typeface="Segoe UI"/>
              <a:ea typeface="+mn-ea"/>
              <a:cs typeface="Segoe UI"/>
            </a:endParaRPr>
          </a:p>
        </p:txBody>
      </p:sp>
      <p:pic>
        <p:nvPicPr>
          <p:cNvPr id="7" name="Picture 6" descr="A black background with white text&#10;&#10;Description automatically generated">
            <a:extLst>
              <a:ext uri="{FF2B5EF4-FFF2-40B4-BE49-F238E27FC236}">
                <a16:creationId xmlns:a16="http://schemas.microsoft.com/office/drawing/2014/main" id="{7D99D747-E28C-6959-5CC5-5CF3A7F582C4}"/>
              </a:ext>
            </a:extLst>
          </p:cNvPr>
          <p:cNvPicPr>
            <a:picLocks noChangeAspect="1"/>
          </p:cNvPicPr>
          <p:nvPr/>
        </p:nvPicPr>
        <p:blipFill>
          <a:blip r:embed="rId5"/>
          <a:stretch>
            <a:fillRect/>
          </a:stretch>
        </p:blipFill>
        <p:spPr>
          <a:xfrm>
            <a:off x="10632806" y="123340"/>
            <a:ext cx="1445442" cy="451700"/>
          </a:xfrm>
          <a:prstGeom prst="rect">
            <a:avLst/>
          </a:prstGeom>
        </p:spPr>
      </p:pic>
      <p:sp>
        <p:nvSpPr>
          <p:cNvPr id="8" name="TextBox 7">
            <a:extLst>
              <a:ext uri="{FF2B5EF4-FFF2-40B4-BE49-F238E27FC236}">
                <a16:creationId xmlns:a16="http://schemas.microsoft.com/office/drawing/2014/main" id="{27F88139-D9E7-CB93-1A14-CEE2C977FE5B}"/>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6" name="Picture 5">
            <a:extLst>
              <a:ext uri="{FF2B5EF4-FFF2-40B4-BE49-F238E27FC236}">
                <a16:creationId xmlns:a16="http://schemas.microsoft.com/office/drawing/2014/main" id="{00FA4917-1D2D-03D2-70E2-74D4AE3E6914}"/>
              </a:ext>
            </a:extLst>
          </p:cNvPr>
          <p:cNvPicPr>
            <a:picLocks noChangeAspect="1"/>
          </p:cNvPicPr>
          <p:nvPr/>
        </p:nvPicPr>
        <p:blipFill>
          <a:blip r:embed="rId6"/>
          <a:stretch>
            <a:fillRect/>
          </a:stretch>
        </p:blipFill>
        <p:spPr>
          <a:xfrm>
            <a:off x="113752" y="6248840"/>
            <a:ext cx="491537" cy="479197"/>
          </a:xfrm>
          <a:prstGeom prst="rect">
            <a:avLst/>
          </a:prstGeom>
        </p:spPr>
      </p:pic>
    </p:spTree>
    <p:extLst>
      <p:ext uri="{BB962C8B-B14F-4D97-AF65-F5344CB8AC3E}">
        <p14:creationId xmlns:p14="http://schemas.microsoft.com/office/powerpoint/2010/main" val="299759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p:cNvGrpSpPr/>
        <p:nvPr/>
      </p:nvGrpSpPr>
      <p:grpSpPr>
        <a:xfrm>
          <a:off x="0" y="0"/>
          <a:ext cx="0" cy="0"/>
          <a:chOff x="0" y="0"/>
          <a:chExt cx="0" cy="0"/>
        </a:xfrm>
      </p:grpSpPr>
      <p:sp>
        <p:nvSpPr>
          <p:cNvPr id="9" name="Rectangle: Rounded Corners 4" descr="Dark - small container">
            <a:extLst>
              <a:ext uri="{FF2B5EF4-FFF2-40B4-BE49-F238E27FC236}">
                <a16:creationId xmlns:a16="http://schemas.microsoft.com/office/drawing/2014/main" id="{E56783DC-71DE-7A66-F868-E76DFA80A688}"/>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5762F4C-0CDD-3AE9-A76B-DB2986E31503}"/>
              </a:ext>
            </a:extLst>
          </p:cNvPr>
          <p:cNvSpPr/>
          <p:nvPr/>
        </p:nvSpPr>
        <p:spPr bwMode="auto">
          <a:xfrm>
            <a:off x="0" y="1"/>
            <a:ext cx="6096000" cy="6857999"/>
          </a:xfrm>
          <a:prstGeom prst="rect">
            <a:avLst/>
          </a:prstGeom>
          <a:gradFill flip="none" rotWithShape="1">
            <a:gsLst>
              <a:gs pos="66000">
                <a:srgbClr val="071F2B"/>
              </a:gs>
              <a:gs pos="100000">
                <a:srgbClr val="071F2B">
                  <a:alpha val="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7AAA78A8-F045-FE13-C7E3-3D782D319EE3}"/>
              </a:ext>
            </a:extLst>
          </p:cNvPr>
          <p:cNvSpPr/>
          <p:nvPr/>
        </p:nvSpPr>
        <p:spPr bwMode="auto">
          <a:xfrm>
            <a:off x="6096000" y="0"/>
            <a:ext cx="2859109" cy="6858000"/>
          </a:xfrm>
          <a:prstGeom prst="rect">
            <a:avLst/>
          </a:prstGeom>
          <a:gradFill flip="none" rotWithShape="1">
            <a:gsLst>
              <a:gs pos="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CE046E3-5B89-C8D5-A77C-4C672A2D5DAE}"/>
              </a:ext>
            </a:extLst>
          </p:cNvPr>
          <p:cNvSpPr txBox="1"/>
          <p:nvPr/>
        </p:nvSpPr>
        <p:spPr>
          <a:xfrm>
            <a:off x="834943" y="1408301"/>
            <a:ext cx="10522113" cy="2585323"/>
          </a:xfrm>
          <a:prstGeom prst="rect">
            <a:avLst/>
          </a:prstGeom>
          <a:noFill/>
        </p:spPr>
        <p:txBody>
          <a:bodyPr wrap="square">
            <a:spAutoFit/>
          </a:bodyPr>
          <a:lstStyle/>
          <a:p>
            <a:pPr lvl="0" defTabSz="914367">
              <a:defRPr/>
            </a:pPr>
            <a:r>
              <a:rPr lang="es-ES" sz="5400" b="1" dirty="0" err="1">
                <a:solidFill>
                  <a:schemeClr val="bg1"/>
                </a:solidFill>
                <a:latin typeface="Segoe UI" panose="020B0502040204020203" pitchFamily="34" charset="0"/>
              </a:rPr>
              <a:t>Semantic</a:t>
            </a:r>
            <a:r>
              <a:rPr lang="es-ES" sz="5400" b="1" dirty="0">
                <a:solidFill>
                  <a:schemeClr val="bg1"/>
                </a:solidFill>
                <a:latin typeface="Segoe UI" panose="020B0502040204020203" pitchFamily="34" charset="0"/>
              </a:rPr>
              <a:t> </a:t>
            </a:r>
            <a:r>
              <a:rPr lang="es-ES" sz="5400" b="1" dirty="0" err="1">
                <a:solidFill>
                  <a:schemeClr val="bg1"/>
                </a:solidFill>
                <a:latin typeface="Segoe UI" panose="020B0502040204020203" pitchFamily="34" charset="0"/>
              </a:rPr>
              <a:t>Kernel</a:t>
            </a:r>
            <a:r>
              <a:rPr lang="es-ES" sz="5400" b="1" dirty="0">
                <a:solidFill>
                  <a:schemeClr val="bg1"/>
                </a:solidFill>
                <a:latin typeface="Segoe UI" panose="020B0502040204020203" pitchFamily="34" charset="0"/>
              </a:rPr>
              <a:t>: Revoluciona tus aplicaciones empresariales con IA nativa</a:t>
            </a:r>
          </a:p>
        </p:txBody>
      </p:sp>
      <p:pic>
        <p:nvPicPr>
          <p:cNvPr id="8" name="Picture 7" descr="A black background with white text&#10;&#10;Description automatically generated">
            <a:extLst>
              <a:ext uri="{FF2B5EF4-FFF2-40B4-BE49-F238E27FC236}">
                <a16:creationId xmlns:a16="http://schemas.microsoft.com/office/drawing/2014/main" id="{D698381E-E1BD-5509-8B80-7B64445A0FB1}"/>
              </a:ext>
            </a:extLst>
          </p:cNvPr>
          <p:cNvPicPr>
            <a:picLocks noChangeAspect="1"/>
          </p:cNvPicPr>
          <p:nvPr/>
        </p:nvPicPr>
        <p:blipFill>
          <a:blip r:embed="rId5"/>
          <a:stretch>
            <a:fillRect/>
          </a:stretch>
        </p:blipFill>
        <p:spPr>
          <a:xfrm>
            <a:off x="9196551" y="5596275"/>
            <a:ext cx="2652110" cy="828784"/>
          </a:xfrm>
          <a:prstGeom prst="rect">
            <a:avLst/>
          </a:prstGeom>
        </p:spPr>
      </p:pic>
      <p:sp>
        <p:nvSpPr>
          <p:cNvPr id="3" name="TextBox 7">
            <a:extLst>
              <a:ext uri="{FF2B5EF4-FFF2-40B4-BE49-F238E27FC236}">
                <a16:creationId xmlns:a16="http://schemas.microsoft.com/office/drawing/2014/main" id="{0641824A-A869-0B74-3601-9ADFA728BA29}"/>
              </a:ext>
            </a:extLst>
          </p:cNvPr>
          <p:cNvSpPr txBox="1"/>
          <p:nvPr/>
        </p:nvSpPr>
        <p:spPr>
          <a:xfrm>
            <a:off x="870685" y="4379451"/>
            <a:ext cx="4861042" cy="83099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DE971"/>
                </a:solidFill>
                <a:effectLst/>
                <a:uLnTx/>
                <a:uFillTx/>
                <a:latin typeface="Segoe UI" panose="020B0502040204020203" pitchFamily="34" charset="0"/>
                <a:ea typeface="+mn-ea"/>
                <a:cs typeface="Segoe UI" panose="020B0502040204020203" pitchFamily="34" charset="0"/>
              </a:rPr>
              <a:t>Emiliano Montesdeoca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Cloud</a:t>
            </a:r>
            <a:r>
              <a:rPr kumimoji="0" lang="en-US" sz="2000" b="0" i="0" u="none" strike="noStrike" kern="1200" cap="none" spc="-50" normalizeH="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 Dev </a:t>
            </a: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Team Lead @ </a:t>
            </a:r>
            <a:r>
              <a:rPr kumimoji="0" lang="en-US" sz="2000" b="0" i="0" u="none" strike="noStrike" kern="1200" cap="none" spc="-50" normalizeH="0" baseline="0" noProof="0" dirty="0" err="1">
                <a:ln w="3175">
                  <a:noFill/>
                </a:ln>
                <a:solidFill>
                  <a:prstClr val="white"/>
                </a:solidFill>
                <a:effectLst/>
                <a:uLnTx/>
                <a:uFillTx/>
                <a:latin typeface="Segoe UI Light" panose="020B0502040204020203" pitchFamily="34" charset="0"/>
                <a:ea typeface="+mn-ea"/>
                <a:cs typeface="Segoe UI Light" panose="020B0502040204020203" pitchFamily="34" charset="0"/>
              </a:rPr>
              <a:t>Intelequia</a:t>
            </a:r>
            <a:endPar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8" name="TextBox 6">
            <a:extLst>
              <a:ext uri="{FF2B5EF4-FFF2-40B4-BE49-F238E27FC236}">
                <a16:creationId xmlns:a16="http://schemas.microsoft.com/office/drawing/2014/main" id="{4269B2E9-9E72-281A-E71F-E0CA5FA440CF}"/>
              </a:ext>
            </a:extLst>
          </p:cNvPr>
          <p:cNvSpPr txBox="1"/>
          <p:nvPr/>
        </p:nvSpPr>
        <p:spPr>
          <a:xfrm>
            <a:off x="870685" y="5279410"/>
            <a:ext cx="10522113" cy="774571"/>
          </a:xfrm>
          <a:prstGeom prst="rect">
            <a:avLst/>
          </a:prstGeom>
          <a:noFill/>
        </p:spPr>
        <p:txBody>
          <a:bodyPr wrap="square">
            <a:spAutoFit/>
          </a:bodyPr>
          <a:lstStyle/>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@emimontesdeocaa</a:t>
            </a:r>
          </a:p>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linkedin.com/in/</a:t>
            </a:r>
            <a:r>
              <a:rPr lang="en-US" sz="2000" b="1" spc="-50" dirty="0" err="1">
                <a:ln w="3175">
                  <a:noFill/>
                </a:ln>
                <a:solidFill>
                  <a:prstClr val="white"/>
                </a:solidFill>
                <a:latin typeface="Segoe UI Semibold" panose="020B0502040204020203" pitchFamily="34" charset="0"/>
                <a:cs typeface="Segoe UI Semibold" panose="020B0502040204020203" pitchFamily="34" charset="0"/>
              </a:rPr>
              <a:t>emimontesdeoca</a:t>
            </a:r>
            <a:endParaRPr lang="en-US" sz="2800" b="1" spc="-50" dirty="0">
              <a:ln w="3175">
                <a:noFill/>
              </a:ln>
              <a:solidFill>
                <a:prstClr val="white"/>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48582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008ED-77C2-676F-797A-D78E89D8588E}"/>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E0E51BEB-79BC-9A9B-E7D0-ABBCA87B8D25}"/>
              </a:ext>
            </a:extLst>
          </p:cNvPr>
          <p:cNvSpPr txBox="1">
            <a:spLocks noGrp="1"/>
          </p:cNvSpPr>
          <p:nvPr>
            <p:ph type="title" idx="4294967295"/>
          </p:nvPr>
        </p:nvSpPr>
        <p:spPr>
          <a:xfrm>
            <a:off x="1452880" y="1121910"/>
            <a:ext cx="9286240"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a:gradFill>
                  <a:gsLst>
                    <a:gs pos="62000">
                      <a:srgbClr val="FFFFFF"/>
                    </a:gs>
                    <a:gs pos="83908">
                      <a:srgbClr val="FFFFFF"/>
                    </a:gs>
                  </a:gsLst>
                  <a:lin ang="5400000" scaled="1"/>
                </a:gradFill>
                <a:latin typeface="Segoe UI Semibold"/>
                <a:cs typeface="Segoe UI"/>
              </a:rPr>
              <a:t>¡¡QA + SORTEO!!</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pic>
        <p:nvPicPr>
          <p:cNvPr id="3" name="Picture 2" descr="A black background with white text&#10;&#10;Description automatically generated">
            <a:extLst>
              <a:ext uri="{FF2B5EF4-FFF2-40B4-BE49-F238E27FC236}">
                <a16:creationId xmlns:a16="http://schemas.microsoft.com/office/drawing/2014/main" id="{B85453B5-8D42-808A-5468-0BD36E547954}"/>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4" name="TextBox 3">
            <a:extLst>
              <a:ext uri="{FF2B5EF4-FFF2-40B4-BE49-F238E27FC236}">
                <a16:creationId xmlns:a16="http://schemas.microsoft.com/office/drawing/2014/main" id="{DBDFB984-4841-B015-0E4E-B80075F10DFD}"/>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2" name="Picture 1">
            <a:extLst>
              <a:ext uri="{FF2B5EF4-FFF2-40B4-BE49-F238E27FC236}">
                <a16:creationId xmlns:a16="http://schemas.microsoft.com/office/drawing/2014/main" id="{ACAC3AE6-C2FF-C097-A38A-CF0A8C2C2509}"/>
              </a:ext>
            </a:extLst>
          </p:cNvPr>
          <p:cNvPicPr>
            <a:picLocks noChangeAspect="1"/>
          </p:cNvPicPr>
          <p:nvPr/>
        </p:nvPicPr>
        <p:blipFill>
          <a:blip r:embed="rId4"/>
          <a:stretch>
            <a:fillRect/>
          </a:stretch>
        </p:blipFill>
        <p:spPr>
          <a:xfrm>
            <a:off x="4768692" y="2728399"/>
            <a:ext cx="2654615" cy="2587971"/>
          </a:xfrm>
          <a:prstGeom prst="rect">
            <a:avLst/>
          </a:prstGeom>
        </p:spPr>
      </p:pic>
    </p:spTree>
    <p:extLst>
      <p:ext uri="{BB962C8B-B14F-4D97-AF65-F5344CB8AC3E}">
        <p14:creationId xmlns:p14="http://schemas.microsoft.com/office/powerpoint/2010/main" val="33656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a:extLst>
            <a:ext uri="{FF2B5EF4-FFF2-40B4-BE49-F238E27FC236}">
              <a16:creationId xmlns:a16="http://schemas.microsoft.com/office/drawing/2014/main" id="{3CCA834F-2CBF-57A4-FDEB-09B48D119D55}"/>
            </a:ext>
          </a:extLst>
        </p:cNvPr>
        <p:cNvGrpSpPr/>
        <p:nvPr/>
      </p:nvGrpSpPr>
      <p:grpSpPr>
        <a:xfrm>
          <a:off x="0" y="0"/>
          <a:ext cx="0" cy="0"/>
          <a:chOff x="0" y="0"/>
          <a:chExt cx="0" cy="0"/>
        </a:xfrm>
      </p:grpSpPr>
      <p:sp>
        <p:nvSpPr>
          <p:cNvPr id="28" name="TextBox 7">
            <a:extLst>
              <a:ext uri="{FF2B5EF4-FFF2-40B4-BE49-F238E27FC236}">
                <a16:creationId xmlns:a16="http://schemas.microsoft.com/office/drawing/2014/main" id="{F3AD5029-7CE4-A7D8-4917-B7CE98DCA9A8}"/>
              </a:ext>
            </a:extLst>
          </p:cNvPr>
          <p:cNvSpPr txBox="1"/>
          <p:nvPr/>
        </p:nvSpPr>
        <p:spPr>
          <a:xfrm>
            <a:off x="870686" y="426756"/>
            <a:ext cx="5225314" cy="1446550"/>
          </a:xfrm>
          <a:prstGeom prst="rect">
            <a:avLst/>
          </a:prstGeom>
          <a:noFill/>
        </p:spPr>
        <p:txBody>
          <a:bodyPr wrap="square">
            <a:spAutoFit/>
          </a:bodyPr>
          <a:ls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Gracias a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patrocinadores</a:t>
            </a:r>
            <a:endPar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endParaRPr>
          </a:p>
        </p:txBody>
      </p:sp>
      <p:sp>
        <p:nvSpPr>
          <p:cNvPr id="29" name="Rectángulo: esquinas redondeadas 15">
            <a:extLst>
              <a:ext uri="{FF2B5EF4-FFF2-40B4-BE49-F238E27FC236}">
                <a16:creationId xmlns:a16="http://schemas.microsoft.com/office/drawing/2014/main" id="{63361303-E0C3-3FE6-71BD-85A47D069149}"/>
              </a:ext>
            </a:extLst>
          </p:cNvPr>
          <p:cNvSpPr/>
          <p:nvPr/>
        </p:nvSpPr>
        <p:spPr bwMode="auto">
          <a:xfrm>
            <a:off x="715978" y="2056440"/>
            <a:ext cx="10760044" cy="5975001"/>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 name="Imagen 16" descr="Logotipo&#10;&#10;Descripción generada automáticamente">
            <a:extLst>
              <a:ext uri="{FF2B5EF4-FFF2-40B4-BE49-F238E27FC236}">
                <a16:creationId xmlns:a16="http://schemas.microsoft.com/office/drawing/2014/main" id="{294F0DFA-4D3F-1435-8245-9D34EB5A8608}"/>
              </a:ext>
            </a:extLst>
          </p:cNvPr>
          <p:cNvPicPr>
            <a:picLocks noChangeAspect="1"/>
          </p:cNvPicPr>
          <p:nvPr/>
        </p:nvPicPr>
        <p:blipFill>
          <a:blip r:embed="rId3"/>
          <a:stretch>
            <a:fillRect/>
          </a:stretch>
        </p:blipFill>
        <p:spPr>
          <a:xfrm>
            <a:off x="1373283" y="1983073"/>
            <a:ext cx="4073312" cy="1596482"/>
          </a:xfrm>
          <a:prstGeom prst="rect">
            <a:avLst/>
          </a:prstGeom>
        </p:spPr>
      </p:pic>
      <p:pic>
        <p:nvPicPr>
          <p:cNvPr id="31" name="Imagen 17">
            <a:extLst>
              <a:ext uri="{FF2B5EF4-FFF2-40B4-BE49-F238E27FC236}">
                <a16:creationId xmlns:a16="http://schemas.microsoft.com/office/drawing/2014/main" id="{3E1661E1-516B-8447-8D08-F7BFCB738295}"/>
              </a:ext>
            </a:extLst>
          </p:cNvPr>
          <p:cNvPicPr>
            <a:picLocks noChangeAspect="1"/>
          </p:cNvPicPr>
          <p:nvPr/>
        </p:nvPicPr>
        <p:blipFill>
          <a:blip r:embed="rId4"/>
          <a:stretch>
            <a:fillRect/>
          </a:stretch>
        </p:blipFill>
        <p:spPr>
          <a:xfrm>
            <a:off x="6512743" y="1915746"/>
            <a:ext cx="4263520" cy="1671032"/>
          </a:xfrm>
          <a:prstGeom prst="rect">
            <a:avLst/>
          </a:prstGeom>
        </p:spPr>
      </p:pic>
      <p:pic>
        <p:nvPicPr>
          <p:cNvPr id="32" name="Imagen 18">
            <a:extLst>
              <a:ext uri="{FF2B5EF4-FFF2-40B4-BE49-F238E27FC236}">
                <a16:creationId xmlns:a16="http://schemas.microsoft.com/office/drawing/2014/main" id="{B4CB920F-0891-3B95-3B99-F3D3A9830FB7}"/>
              </a:ext>
            </a:extLst>
          </p:cNvPr>
          <p:cNvPicPr>
            <a:picLocks noChangeAspect="1"/>
          </p:cNvPicPr>
          <p:nvPr/>
        </p:nvPicPr>
        <p:blipFill>
          <a:blip r:embed="rId5"/>
          <a:stretch>
            <a:fillRect/>
          </a:stretch>
        </p:blipFill>
        <p:spPr>
          <a:xfrm>
            <a:off x="5281399" y="5839399"/>
            <a:ext cx="2462688" cy="759970"/>
          </a:xfrm>
          <a:prstGeom prst="rect">
            <a:avLst/>
          </a:prstGeom>
        </p:spPr>
      </p:pic>
      <p:pic>
        <p:nvPicPr>
          <p:cNvPr id="33" name="Imagen 19" descr="Texto&#10;&#10;Descripción generada automáticamente">
            <a:extLst>
              <a:ext uri="{FF2B5EF4-FFF2-40B4-BE49-F238E27FC236}">
                <a16:creationId xmlns:a16="http://schemas.microsoft.com/office/drawing/2014/main" id="{EDBF0AB7-E4F5-8FD5-59F5-DD47312EB91D}"/>
              </a:ext>
            </a:extLst>
          </p:cNvPr>
          <p:cNvPicPr>
            <a:picLocks noChangeAspect="1"/>
          </p:cNvPicPr>
          <p:nvPr/>
        </p:nvPicPr>
        <p:blipFill>
          <a:blip r:embed="rId6"/>
          <a:stretch>
            <a:fillRect/>
          </a:stretch>
        </p:blipFill>
        <p:spPr>
          <a:xfrm>
            <a:off x="1971040" y="6056977"/>
            <a:ext cx="2148840" cy="661181"/>
          </a:xfrm>
          <a:prstGeom prst="rect">
            <a:avLst/>
          </a:prstGeom>
        </p:spPr>
      </p:pic>
      <p:pic>
        <p:nvPicPr>
          <p:cNvPr id="34" name="Imagen 21" descr="Logotipo, Icono&#10;&#10;Descripción generada automáticamente">
            <a:extLst>
              <a:ext uri="{FF2B5EF4-FFF2-40B4-BE49-F238E27FC236}">
                <a16:creationId xmlns:a16="http://schemas.microsoft.com/office/drawing/2014/main" id="{877FD625-C8CC-31AC-D3BB-5995BAD0C4F7}"/>
              </a:ext>
            </a:extLst>
          </p:cNvPr>
          <p:cNvPicPr>
            <a:picLocks noChangeAspect="1"/>
          </p:cNvPicPr>
          <p:nvPr/>
        </p:nvPicPr>
        <p:blipFill>
          <a:blip r:embed="rId7"/>
          <a:stretch>
            <a:fillRect/>
          </a:stretch>
        </p:blipFill>
        <p:spPr>
          <a:xfrm>
            <a:off x="8006827" y="5703579"/>
            <a:ext cx="3028203" cy="934485"/>
          </a:xfrm>
          <a:prstGeom prst="rect">
            <a:avLst/>
          </a:prstGeom>
        </p:spPr>
      </p:pic>
      <p:pic>
        <p:nvPicPr>
          <p:cNvPr id="35" name="Imagen 22" descr="Forma&#10;&#10;Descripción generada automáticamente con confianza media">
            <a:extLst>
              <a:ext uri="{FF2B5EF4-FFF2-40B4-BE49-F238E27FC236}">
                <a16:creationId xmlns:a16="http://schemas.microsoft.com/office/drawing/2014/main" id="{D8E33387-C981-B61D-56D6-CEFB1214DED5}"/>
              </a:ext>
            </a:extLst>
          </p:cNvPr>
          <p:cNvPicPr>
            <a:picLocks noChangeAspect="1"/>
          </p:cNvPicPr>
          <p:nvPr/>
        </p:nvPicPr>
        <p:blipFill>
          <a:blip r:embed="rId8"/>
          <a:stretch>
            <a:fillRect/>
          </a:stretch>
        </p:blipFill>
        <p:spPr>
          <a:xfrm>
            <a:off x="6038489" y="4631998"/>
            <a:ext cx="2510670" cy="774777"/>
          </a:xfrm>
          <a:prstGeom prst="rect">
            <a:avLst/>
          </a:prstGeom>
        </p:spPr>
      </p:pic>
      <p:pic>
        <p:nvPicPr>
          <p:cNvPr id="36" name="Imagen 23" descr="Logotipo&#10;&#10;Descripción generada automáticamente">
            <a:extLst>
              <a:ext uri="{FF2B5EF4-FFF2-40B4-BE49-F238E27FC236}">
                <a16:creationId xmlns:a16="http://schemas.microsoft.com/office/drawing/2014/main" id="{B95338B2-0B52-D9CF-C642-757E52F4BB4E}"/>
              </a:ext>
            </a:extLst>
          </p:cNvPr>
          <p:cNvPicPr>
            <a:picLocks noChangeAspect="1"/>
          </p:cNvPicPr>
          <p:nvPr/>
        </p:nvPicPr>
        <p:blipFill>
          <a:blip r:embed="rId9"/>
          <a:stretch>
            <a:fillRect/>
          </a:stretch>
        </p:blipFill>
        <p:spPr>
          <a:xfrm>
            <a:off x="8553893" y="4576217"/>
            <a:ext cx="2576387" cy="795056"/>
          </a:xfrm>
          <a:prstGeom prst="rect">
            <a:avLst/>
          </a:prstGeom>
        </p:spPr>
      </p:pic>
      <p:pic>
        <p:nvPicPr>
          <p:cNvPr id="37" name="Picture 36" descr="A black background with white text&#10;&#10;Description automatically generated">
            <a:extLst>
              <a:ext uri="{FF2B5EF4-FFF2-40B4-BE49-F238E27FC236}">
                <a16:creationId xmlns:a16="http://schemas.microsoft.com/office/drawing/2014/main" id="{0C3B2D1F-0D2C-3654-59F3-AC22DB362674}"/>
              </a:ext>
            </a:extLst>
          </p:cNvPr>
          <p:cNvPicPr>
            <a:picLocks noChangeAspect="1"/>
          </p:cNvPicPr>
          <p:nvPr/>
        </p:nvPicPr>
        <p:blipFill>
          <a:blip r:embed="rId10"/>
          <a:stretch>
            <a:fillRect/>
          </a:stretch>
        </p:blipFill>
        <p:spPr>
          <a:xfrm>
            <a:off x="8130278" y="749786"/>
            <a:ext cx="2781300" cy="869156"/>
          </a:xfrm>
          <a:prstGeom prst="rect">
            <a:avLst/>
          </a:prstGeom>
        </p:spPr>
      </p:pic>
      <p:pic>
        <p:nvPicPr>
          <p:cNvPr id="38" name="Picture 37" descr="A close-up of a black background&#10;&#10;AI-generated content may be incorrect.">
            <a:extLst>
              <a:ext uri="{FF2B5EF4-FFF2-40B4-BE49-F238E27FC236}">
                <a16:creationId xmlns:a16="http://schemas.microsoft.com/office/drawing/2014/main" id="{4AE197F1-DC57-60F5-060E-0493952B80D2}"/>
              </a:ext>
            </a:extLst>
          </p:cNvPr>
          <p:cNvPicPr>
            <a:picLocks noChangeAspect="1"/>
          </p:cNvPicPr>
          <p:nvPr/>
        </p:nvPicPr>
        <p:blipFill>
          <a:blip r:embed="rId11"/>
          <a:stretch>
            <a:fillRect/>
          </a:stretch>
        </p:blipFill>
        <p:spPr>
          <a:xfrm>
            <a:off x="6389275" y="3399170"/>
            <a:ext cx="4139532" cy="798099"/>
          </a:xfrm>
          <a:prstGeom prst="rect">
            <a:avLst/>
          </a:prstGeom>
        </p:spPr>
      </p:pic>
      <p:pic>
        <p:nvPicPr>
          <p:cNvPr id="39" name="Picture 38" descr="sponsor-logo">
            <a:extLst>
              <a:ext uri="{FF2B5EF4-FFF2-40B4-BE49-F238E27FC236}">
                <a16:creationId xmlns:a16="http://schemas.microsoft.com/office/drawing/2014/main" id="{E214390C-014D-3DD6-8931-8A0DA24B302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94878" y="4613586"/>
            <a:ext cx="3786521" cy="97966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descr="sponsor-logo">
            <a:extLst>
              <a:ext uri="{FF2B5EF4-FFF2-40B4-BE49-F238E27FC236}">
                <a16:creationId xmlns:a16="http://schemas.microsoft.com/office/drawing/2014/main" id="{836612F1-70F4-2BAC-5F60-1B3A1A67FA2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24526" y="3436948"/>
            <a:ext cx="4317634" cy="759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750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a:extLst>
            <a:ext uri="{FF2B5EF4-FFF2-40B4-BE49-F238E27FC236}">
              <a16:creationId xmlns:a16="http://schemas.microsoft.com/office/drawing/2014/main" id="{DAA2A52F-F6BA-B944-2F19-CE1F3E3A9049}"/>
            </a:ext>
          </a:extLst>
        </p:cNvPr>
        <p:cNvGrpSpPr/>
        <p:nvPr/>
      </p:nvGrpSpPr>
      <p:grpSpPr>
        <a:xfrm>
          <a:off x="0" y="0"/>
          <a:ext cx="0" cy="0"/>
          <a:chOff x="0" y="0"/>
          <a:chExt cx="0" cy="0"/>
        </a:xfrm>
      </p:grpSpPr>
      <p:sp>
        <p:nvSpPr>
          <p:cNvPr id="2" name="TextBox 7">
            <a:extLst>
              <a:ext uri="{FF2B5EF4-FFF2-40B4-BE49-F238E27FC236}">
                <a16:creationId xmlns:a16="http://schemas.microsoft.com/office/drawing/2014/main" id="{F3AD5029-7CE4-A7D8-4917-B7CE98DCA9A8}"/>
              </a:ext>
            </a:extLst>
          </p:cNvPr>
          <p:cNvSpPr txBox="1"/>
          <p:nvPr/>
        </p:nvSpPr>
        <p:spPr>
          <a:xfrm>
            <a:off x="870686" y="377772"/>
            <a:ext cx="5225314" cy="1446550"/>
          </a:xfrm>
          <a:prstGeom prst="rect">
            <a:avLst/>
          </a:prstGeom>
          <a:noFill/>
        </p:spPr>
        <p:txBody>
          <a:bodyPr wrap="square">
            <a:spAutoFit/>
          </a:bodyPr>
          <a:ls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Gracias a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patrocinadores</a:t>
            </a:r>
            <a:endPar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endParaRPr>
          </a:p>
        </p:txBody>
      </p:sp>
      <p:sp>
        <p:nvSpPr>
          <p:cNvPr id="3" name="Rectángulo: esquinas redondeadas 15">
            <a:extLst>
              <a:ext uri="{FF2B5EF4-FFF2-40B4-BE49-F238E27FC236}">
                <a16:creationId xmlns:a16="http://schemas.microsoft.com/office/drawing/2014/main" id="{63361303-E0C3-3FE6-71BD-85A47D069149}"/>
              </a:ext>
            </a:extLst>
          </p:cNvPr>
          <p:cNvSpPr/>
          <p:nvPr/>
        </p:nvSpPr>
        <p:spPr bwMode="auto">
          <a:xfrm>
            <a:off x="715978" y="1917648"/>
            <a:ext cx="10760044" cy="5975001"/>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Imagen 16" descr="Logotipo&#10;&#10;Descripción generada automáticamente">
            <a:extLst>
              <a:ext uri="{FF2B5EF4-FFF2-40B4-BE49-F238E27FC236}">
                <a16:creationId xmlns:a16="http://schemas.microsoft.com/office/drawing/2014/main" id="{294F0DFA-4D3F-1435-8245-9D34EB5A8608}"/>
              </a:ext>
            </a:extLst>
          </p:cNvPr>
          <p:cNvPicPr>
            <a:picLocks noChangeAspect="1"/>
          </p:cNvPicPr>
          <p:nvPr/>
        </p:nvPicPr>
        <p:blipFill>
          <a:blip r:embed="rId3"/>
          <a:stretch>
            <a:fillRect/>
          </a:stretch>
        </p:blipFill>
        <p:spPr>
          <a:xfrm>
            <a:off x="1373283" y="1844281"/>
            <a:ext cx="4073312" cy="1596482"/>
          </a:xfrm>
          <a:prstGeom prst="rect">
            <a:avLst/>
          </a:prstGeom>
        </p:spPr>
      </p:pic>
      <p:pic>
        <p:nvPicPr>
          <p:cNvPr id="7" name="Imagen 17">
            <a:extLst>
              <a:ext uri="{FF2B5EF4-FFF2-40B4-BE49-F238E27FC236}">
                <a16:creationId xmlns:a16="http://schemas.microsoft.com/office/drawing/2014/main" id="{3E1661E1-516B-8447-8D08-F7BFCB738295}"/>
              </a:ext>
            </a:extLst>
          </p:cNvPr>
          <p:cNvPicPr>
            <a:picLocks noChangeAspect="1"/>
          </p:cNvPicPr>
          <p:nvPr/>
        </p:nvPicPr>
        <p:blipFill>
          <a:blip r:embed="rId4"/>
          <a:stretch>
            <a:fillRect/>
          </a:stretch>
        </p:blipFill>
        <p:spPr>
          <a:xfrm>
            <a:off x="6512743" y="1776954"/>
            <a:ext cx="4263520" cy="1671032"/>
          </a:xfrm>
          <a:prstGeom prst="rect">
            <a:avLst/>
          </a:prstGeom>
        </p:spPr>
      </p:pic>
      <p:pic>
        <p:nvPicPr>
          <p:cNvPr id="9" name="Imagen 18">
            <a:extLst>
              <a:ext uri="{FF2B5EF4-FFF2-40B4-BE49-F238E27FC236}">
                <a16:creationId xmlns:a16="http://schemas.microsoft.com/office/drawing/2014/main" id="{B4CB920F-0891-3B95-3B99-F3D3A9830FB7}"/>
              </a:ext>
            </a:extLst>
          </p:cNvPr>
          <p:cNvPicPr>
            <a:picLocks noChangeAspect="1"/>
          </p:cNvPicPr>
          <p:nvPr/>
        </p:nvPicPr>
        <p:blipFill>
          <a:blip r:embed="rId5"/>
          <a:stretch>
            <a:fillRect/>
          </a:stretch>
        </p:blipFill>
        <p:spPr>
          <a:xfrm>
            <a:off x="5281399" y="5700607"/>
            <a:ext cx="2462688" cy="759970"/>
          </a:xfrm>
          <a:prstGeom prst="rect">
            <a:avLst/>
          </a:prstGeom>
        </p:spPr>
      </p:pic>
      <p:pic>
        <p:nvPicPr>
          <p:cNvPr id="10" name="Imagen 19" descr="Texto&#10;&#10;Descripción generada automáticamente">
            <a:extLst>
              <a:ext uri="{FF2B5EF4-FFF2-40B4-BE49-F238E27FC236}">
                <a16:creationId xmlns:a16="http://schemas.microsoft.com/office/drawing/2014/main" id="{EDBF0AB7-E4F5-8FD5-59F5-DD47312EB91D}"/>
              </a:ext>
            </a:extLst>
          </p:cNvPr>
          <p:cNvPicPr>
            <a:picLocks noChangeAspect="1"/>
          </p:cNvPicPr>
          <p:nvPr/>
        </p:nvPicPr>
        <p:blipFill>
          <a:blip r:embed="rId6"/>
          <a:stretch>
            <a:fillRect/>
          </a:stretch>
        </p:blipFill>
        <p:spPr>
          <a:xfrm>
            <a:off x="1971040" y="5918185"/>
            <a:ext cx="2148840" cy="661181"/>
          </a:xfrm>
          <a:prstGeom prst="rect">
            <a:avLst/>
          </a:prstGeom>
        </p:spPr>
      </p:pic>
      <p:pic>
        <p:nvPicPr>
          <p:cNvPr id="11" name="Imagen 21" descr="Logotipo, Icono&#10;&#10;Descripción generada automáticamente">
            <a:extLst>
              <a:ext uri="{FF2B5EF4-FFF2-40B4-BE49-F238E27FC236}">
                <a16:creationId xmlns:a16="http://schemas.microsoft.com/office/drawing/2014/main" id="{877FD625-C8CC-31AC-D3BB-5995BAD0C4F7}"/>
              </a:ext>
            </a:extLst>
          </p:cNvPr>
          <p:cNvPicPr>
            <a:picLocks noChangeAspect="1"/>
          </p:cNvPicPr>
          <p:nvPr/>
        </p:nvPicPr>
        <p:blipFill>
          <a:blip r:embed="rId7"/>
          <a:stretch>
            <a:fillRect/>
          </a:stretch>
        </p:blipFill>
        <p:spPr>
          <a:xfrm>
            <a:off x="8006827" y="5564787"/>
            <a:ext cx="3028203" cy="934485"/>
          </a:xfrm>
          <a:prstGeom prst="rect">
            <a:avLst/>
          </a:prstGeom>
        </p:spPr>
      </p:pic>
      <p:pic>
        <p:nvPicPr>
          <p:cNvPr id="12" name="Imagen 22" descr="Forma&#10;&#10;Descripción generada automáticamente con confianza media">
            <a:extLst>
              <a:ext uri="{FF2B5EF4-FFF2-40B4-BE49-F238E27FC236}">
                <a16:creationId xmlns:a16="http://schemas.microsoft.com/office/drawing/2014/main" id="{D8E33387-C981-B61D-56D6-CEFB1214DED5}"/>
              </a:ext>
            </a:extLst>
          </p:cNvPr>
          <p:cNvPicPr>
            <a:picLocks noChangeAspect="1"/>
          </p:cNvPicPr>
          <p:nvPr/>
        </p:nvPicPr>
        <p:blipFill>
          <a:blip r:embed="rId8"/>
          <a:stretch>
            <a:fillRect/>
          </a:stretch>
        </p:blipFill>
        <p:spPr>
          <a:xfrm>
            <a:off x="6038489" y="4493206"/>
            <a:ext cx="2510670" cy="774777"/>
          </a:xfrm>
          <a:prstGeom prst="rect">
            <a:avLst/>
          </a:prstGeom>
        </p:spPr>
      </p:pic>
      <p:pic>
        <p:nvPicPr>
          <p:cNvPr id="13" name="Imagen 23" descr="Logotipo&#10;&#10;Descripción generada automáticamente">
            <a:extLst>
              <a:ext uri="{FF2B5EF4-FFF2-40B4-BE49-F238E27FC236}">
                <a16:creationId xmlns:a16="http://schemas.microsoft.com/office/drawing/2014/main" id="{B95338B2-0B52-D9CF-C642-757E52F4BB4E}"/>
              </a:ext>
            </a:extLst>
          </p:cNvPr>
          <p:cNvPicPr>
            <a:picLocks noChangeAspect="1"/>
          </p:cNvPicPr>
          <p:nvPr/>
        </p:nvPicPr>
        <p:blipFill>
          <a:blip r:embed="rId9"/>
          <a:stretch>
            <a:fillRect/>
          </a:stretch>
        </p:blipFill>
        <p:spPr>
          <a:xfrm>
            <a:off x="8553893" y="4437425"/>
            <a:ext cx="2576387" cy="795056"/>
          </a:xfrm>
          <a:prstGeom prst="rect">
            <a:avLst/>
          </a:prstGeom>
        </p:spPr>
      </p:pic>
      <p:pic>
        <p:nvPicPr>
          <p:cNvPr id="14" name="Picture 13" descr="A black background with white text&#10;&#10;Description automatically generated">
            <a:extLst>
              <a:ext uri="{FF2B5EF4-FFF2-40B4-BE49-F238E27FC236}">
                <a16:creationId xmlns:a16="http://schemas.microsoft.com/office/drawing/2014/main" id="{0C3B2D1F-0D2C-3654-59F3-AC22DB362674}"/>
              </a:ext>
            </a:extLst>
          </p:cNvPr>
          <p:cNvPicPr>
            <a:picLocks noChangeAspect="1"/>
          </p:cNvPicPr>
          <p:nvPr/>
        </p:nvPicPr>
        <p:blipFill>
          <a:blip r:embed="rId10"/>
          <a:stretch>
            <a:fillRect/>
          </a:stretch>
        </p:blipFill>
        <p:spPr>
          <a:xfrm>
            <a:off x="7918994" y="635712"/>
            <a:ext cx="2781300" cy="869156"/>
          </a:xfrm>
          <a:prstGeom prst="rect">
            <a:avLst/>
          </a:prstGeom>
        </p:spPr>
      </p:pic>
      <p:pic>
        <p:nvPicPr>
          <p:cNvPr id="15" name="Picture 14" descr="A close-up of a black background&#10;&#10;AI-generated content may be incorrect.">
            <a:extLst>
              <a:ext uri="{FF2B5EF4-FFF2-40B4-BE49-F238E27FC236}">
                <a16:creationId xmlns:a16="http://schemas.microsoft.com/office/drawing/2014/main" id="{4AE197F1-DC57-60F5-060E-0493952B80D2}"/>
              </a:ext>
            </a:extLst>
          </p:cNvPr>
          <p:cNvPicPr>
            <a:picLocks noChangeAspect="1"/>
          </p:cNvPicPr>
          <p:nvPr/>
        </p:nvPicPr>
        <p:blipFill>
          <a:blip r:embed="rId11"/>
          <a:stretch>
            <a:fillRect/>
          </a:stretch>
        </p:blipFill>
        <p:spPr>
          <a:xfrm>
            <a:off x="6389275" y="3260378"/>
            <a:ext cx="4139532" cy="798099"/>
          </a:xfrm>
          <a:prstGeom prst="rect">
            <a:avLst/>
          </a:prstGeom>
        </p:spPr>
      </p:pic>
      <p:pic>
        <p:nvPicPr>
          <p:cNvPr id="26" name="Picture 25" descr="sponsor-logo">
            <a:extLst>
              <a:ext uri="{FF2B5EF4-FFF2-40B4-BE49-F238E27FC236}">
                <a16:creationId xmlns:a16="http://schemas.microsoft.com/office/drawing/2014/main" id="{E214390C-014D-3DD6-8931-8A0DA24B302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94878" y="4474794"/>
            <a:ext cx="3786521" cy="97966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sponsor-logo">
            <a:extLst>
              <a:ext uri="{FF2B5EF4-FFF2-40B4-BE49-F238E27FC236}">
                <a16:creationId xmlns:a16="http://schemas.microsoft.com/office/drawing/2014/main" id="{836612F1-70F4-2BAC-5F60-1B3A1A67FA2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24526" y="3298156"/>
            <a:ext cx="4317634" cy="759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1514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F9520-4BE0-5F52-100C-04877CEA1C6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9B44BFC-F962-1FC8-EB55-08050FDEE126}"/>
              </a:ext>
            </a:extLst>
          </p:cNvPr>
          <p:cNvPicPr>
            <a:picLocks noChangeAspect="1"/>
          </p:cNvPicPr>
          <p:nvPr/>
        </p:nvPicPr>
        <p:blipFill>
          <a:blip r:embed="rId3"/>
          <a:stretch>
            <a:fillRect/>
          </a:stretch>
        </p:blipFill>
        <p:spPr>
          <a:xfrm>
            <a:off x="882141" y="771432"/>
            <a:ext cx="4140378" cy="4294998"/>
          </a:xfrm>
          <a:prstGeom prst="rect">
            <a:avLst/>
          </a:prstGeom>
        </p:spPr>
      </p:pic>
      <p:pic>
        <p:nvPicPr>
          <p:cNvPr id="7" name="Picture 6">
            <a:extLst>
              <a:ext uri="{FF2B5EF4-FFF2-40B4-BE49-F238E27FC236}">
                <a16:creationId xmlns:a16="http://schemas.microsoft.com/office/drawing/2014/main" id="{D27B4BA6-C877-31C6-4220-03C9E60B6BC9}"/>
              </a:ext>
            </a:extLst>
          </p:cNvPr>
          <p:cNvPicPr>
            <a:picLocks noChangeAspect="1"/>
          </p:cNvPicPr>
          <p:nvPr/>
        </p:nvPicPr>
        <p:blipFill>
          <a:blip r:embed="rId4"/>
          <a:stretch>
            <a:fillRect/>
          </a:stretch>
        </p:blipFill>
        <p:spPr>
          <a:xfrm>
            <a:off x="882141" y="5416876"/>
            <a:ext cx="2252743" cy="903328"/>
          </a:xfrm>
          <a:prstGeom prst="rect">
            <a:avLst/>
          </a:prstGeom>
        </p:spPr>
      </p:pic>
      <p:pic>
        <p:nvPicPr>
          <p:cNvPr id="8" name="Picture 7">
            <a:extLst>
              <a:ext uri="{FF2B5EF4-FFF2-40B4-BE49-F238E27FC236}">
                <a16:creationId xmlns:a16="http://schemas.microsoft.com/office/drawing/2014/main" id="{F14C783C-0281-9102-731D-42A76C67C5DC}"/>
              </a:ext>
            </a:extLst>
          </p:cNvPr>
          <p:cNvPicPr>
            <a:picLocks noChangeAspect="1"/>
          </p:cNvPicPr>
          <p:nvPr/>
        </p:nvPicPr>
        <p:blipFill>
          <a:blip r:embed="rId5"/>
          <a:stretch>
            <a:fillRect/>
          </a:stretch>
        </p:blipFill>
        <p:spPr>
          <a:xfrm>
            <a:off x="3001621" y="5415901"/>
            <a:ext cx="2046874" cy="903328"/>
          </a:xfrm>
          <a:prstGeom prst="rect">
            <a:avLst/>
          </a:prstGeom>
        </p:spPr>
      </p:pic>
      <p:sp>
        <p:nvSpPr>
          <p:cNvPr id="3" name="Title 1">
            <a:extLst>
              <a:ext uri="{FF2B5EF4-FFF2-40B4-BE49-F238E27FC236}">
                <a16:creationId xmlns:a16="http://schemas.microsoft.com/office/drawing/2014/main" id="{2FC4F974-06B4-7AC7-3522-AD5D07BB341D}"/>
              </a:ext>
            </a:extLst>
          </p:cNvPr>
          <p:cNvSpPr txBox="1">
            <a:spLocks/>
          </p:cNvSpPr>
          <p:nvPr/>
        </p:nvSpPr>
        <p:spPr>
          <a:xfrm>
            <a:off x="5980104" y="617069"/>
            <a:ext cx="5218105" cy="33239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14367" fontAlgn="base">
              <a:spcAft>
                <a:spcPct val="0"/>
              </a:spcAft>
              <a:defRPr/>
            </a:pPr>
            <a:r>
              <a:rPr lang="it-IT" dirty="0">
                <a:gradFill>
                  <a:gsLst>
                    <a:gs pos="62000">
                      <a:srgbClr val="FFFFFF"/>
                    </a:gs>
                    <a:gs pos="83908">
                      <a:srgbClr val="FFFFFF"/>
                    </a:gs>
                  </a:gsLst>
                  <a:lin ang="5400000" scaled="1"/>
                </a:gradFill>
                <a:latin typeface="Segoe UI Semibold"/>
              </a:rPr>
              <a:t>Me pueden llamar </a:t>
            </a:r>
            <a:r>
              <a:rPr lang="en-CA" b="1" u="sng" spc="0" dirty="0">
                <a:ln>
                  <a:noFill/>
                </a:ln>
                <a:gradFill flip="none" rotWithShape="1">
                  <a:gsLst>
                    <a:gs pos="100000">
                      <a:srgbClr val="D59ED7"/>
                    </a:gs>
                    <a:gs pos="1786">
                      <a:srgbClr val="8DC8E8"/>
                    </a:gs>
                    <a:gs pos="46000">
                      <a:srgbClr val="8DC8E8"/>
                    </a:gs>
                  </a:gsLst>
                  <a:lin ang="18900000" scaled="1"/>
                  <a:tileRect/>
                </a:gradFill>
              </a:rPr>
              <a:t>Emi</a:t>
            </a:r>
            <a:endParaRPr lang="it-IT" b="1" u="sng" dirty="0">
              <a:gradFill>
                <a:gsLst>
                  <a:gs pos="62000">
                    <a:srgbClr val="FFFFFF"/>
                  </a:gs>
                  <a:gs pos="83908">
                    <a:srgbClr val="FFFFFF"/>
                  </a:gs>
                </a:gsLst>
                <a:lin ang="5400000" scaled="1"/>
              </a:gradFill>
              <a:latin typeface="Segoe UI Semibold"/>
            </a:endParaRPr>
          </a:p>
          <a:p>
            <a:pPr defTabSz="914367" fontAlgn="base">
              <a:spcAft>
                <a:spcPct val="0"/>
              </a:spcAft>
              <a:defRPr/>
            </a:pPr>
            <a:r>
              <a:rPr lang="it-IT" dirty="0">
                <a:gradFill>
                  <a:gsLst>
                    <a:gs pos="62000">
                      <a:srgbClr val="FFFFFF"/>
                    </a:gs>
                    <a:gs pos="83908">
                      <a:srgbClr val="FFFFFF"/>
                    </a:gs>
                  </a:gsLst>
                  <a:lin ang="5400000" scaled="1"/>
                </a:gradFill>
                <a:latin typeface="Segoe UI Semibold"/>
              </a:rPr>
              <a:t>Cloud Dev Team Lead</a:t>
            </a:r>
          </a:p>
          <a:p>
            <a:pPr defTabSz="914367" fontAlgn="base">
              <a:spcAft>
                <a:spcPct val="0"/>
              </a:spcAft>
              <a:defRPr/>
            </a:pPr>
            <a:r>
              <a:rPr lang="it-IT" dirty="0">
                <a:gradFill>
                  <a:gsLst>
                    <a:gs pos="62000">
                      <a:srgbClr val="FFFFFF"/>
                    </a:gs>
                    <a:gs pos="83908">
                      <a:srgbClr val="FFFFFF"/>
                    </a:gs>
                  </a:gsLst>
                  <a:lin ang="5400000" scaled="1"/>
                </a:gradFill>
                <a:latin typeface="Segoe UI Semibold"/>
              </a:rPr>
              <a:t>Microsoft MVP ~2022</a:t>
            </a:r>
          </a:p>
          <a:p>
            <a:pPr defTabSz="914367" fontAlgn="base">
              <a:spcAft>
                <a:spcPct val="0"/>
              </a:spcAft>
              <a:defRPr/>
            </a:pPr>
            <a:r>
              <a:rPr lang="en-CA" b="1" u="sng" spc="0" dirty="0" err="1">
                <a:ln>
                  <a:noFill/>
                </a:ln>
                <a:gradFill flip="none" rotWithShape="1">
                  <a:gsLst>
                    <a:gs pos="100000">
                      <a:srgbClr val="D59ED7"/>
                    </a:gs>
                    <a:gs pos="1786">
                      <a:srgbClr val="8DC8E8"/>
                    </a:gs>
                    <a:gs pos="46000">
                      <a:srgbClr val="8DC8E8"/>
                    </a:gs>
                  </a:gsLst>
                  <a:lin ang="18900000" scaled="1"/>
                  <a:tileRect/>
                </a:gradFill>
              </a:rPr>
              <a:t>Uruguayo</a:t>
            </a:r>
            <a:r>
              <a:rPr lang="it-IT" dirty="0">
                <a:gradFill>
                  <a:gsLst>
                    <a:gs pos="62000">
                      <a:srgbClr val="FFFFFF"/>
                    </a:gs>
                    <a:gs pos="83908">
                      <a:srgbClr val="FFFFFF"/>
                    </a:gs>
                  </a:gsLst>
                  <a:lin ang="5400000" scaled="1"/>
                </a:gradFill>
                <a:latin typeface="Segoe UI Semibold"/>
              </a:rPr>
              <a:t> + Español</a:t>
            </a:r>
          </a:p>
          <a:p>
            <a:pPr defTabSz="914367" fontAlgn="base">
              <a:spcAft>
                <a:spcPct val="0"/>
              </a:spcAft>
              <a:defRPr/>
            </a:pPr>
            <a:r>
              <a:rPr lang="en-CA" b="1" spc="0" dirty="0">
                <a:ln>
                  <a:noFill/>
                </a:ln>
                <a:gradFill flip="none" rotWithShape="1">
                  <a:gsLst>
                    <a:gs pos="100000">
                      <a:srgbClr val="D59ED7"/>
                    </a:gs>
                    <a:gs pos="1786">
                      <a:srgbClr val="8DC8E8"/>
                    </a:gs>
                    <a:gs pos="46000">
                      <a:srgbClr val="8DC8E8"/>
                    </a:gs>
                  </a:gsLst>
                  <a:lin ang="18900000" scaled="1"/>
                  <a:tileRect/>
                </a:gradFill>
              </a:rPr>
              <a:t>X: @emimontesdocaa</a:t>
            </a:r>
          </a:p>
          <a:p>
            <a:pPr defTabSz="914367" fontAlgn="base">
              <a:spcAft>
                <a:spcPct val="0"/>
              </a:spcAft>
              <a:defRPr/>
            </a:pPr>
            <a:endParaRPr lang="it-IT" dirty="0">
              <a:gradFill>
                <a:gsLst>
                  <a:gs pos="62000">
                    <a:srgbClr val="FFFFFF"/>
                  </a:gs>
                  <a:gs pos="83908">
                    <a:srgbClr val="FFFFFF"/>
                  </a:gs>
                </a:gsLst>
                <a:lin ang="5400000" scaled="1"/>
              </a:gradFill>
              <a:latin typeface="Segoe UI Semibold"/>
            </a:endParaRPr>
          </a:p>
        </p:txBody>
      </p:sp>
      <p:pic>
        <p:nvPicPr>
          <p:cNvPr id="4" name="Picture 3" descr="A black background with white text&#10;&#10;Description automatically generated">
            <a:extLst>
              <a:ext uri="{FF2B5EF4-FFF2-40B4-BE49-F238E27FC236}">
                <a16:creationId xmlns:a16="http://schemas.microsoft.com/office/drawing/2014/main" id="{38C43BC1-EC26-BF97-AAF6-75E2B41BC937}"/>
              </a:ext>
            </a:extLst>
          </p:cNvPr>
          <p:cNvPicPr>
            <a:picLocks noChangeAspect="1"/>
          </p:cNvPicPr>
          <p:nvPr/>
        </p:nvPicPr>
        <p:blipFill>
          <a:blip r:embed="rId6"/>
          <a:stretch>
            <a:fillRect/>
          </a:stretch>
        </p:blipFill>
        <p:spPr>
          <a:xfrm>
            <a:off x="10632806" y="123340"/>
            <a:ext cx="1445442" cy="451700"/>
          </a:xfrm>
          <a:prstGeom prst="rect">
            <a:avLst/>
          </a:prstGeom>
        </p:spPr>
      </p:pic>
      <p:pic>
        <p:nvPicPr>
          <p:cNvPr id="5" name="Picture 4">
            <a:extLst>
              <a:ext uri="{FF2B5EF4-FFF2-40B4-BE49-F238E27FC236}">
                <a16:creationId xmlns:a16="http://schemas.microsoft.com/office/drawing/2014/main" id="{EFF10423-D891-9E2A-A220-C7F3A8DCEF55}"/>
              </a:ext>
            </a:extLst>
          </p:cNvPr>
          <p:cNvPicPr>
            <a:picLocks noChangeAspect="1"/>
          </p:cNvPicPr>
          <p:nvPr/>
        </p:nvPicPr>
        <p:blipFill>
          <a:blip r:embed="rId7"/>
          <a:stretch>
            <a:fillRect/>
          </a:stretch>
        </p:blipFill>
        <p:spPr>
          <a:xfrm>
            <a:off x="6959939" y="3562886"/>
            <a:ext cx="2747008" cy="2678045"/>
          </a:xfrm>
          <a:prstGeom prst="rect">
            <a:avLst/>
          </a:prstGeom>
        </p:spPr>
      </p:pic>
    </p:spTree>
    <p:extLst>
      <p:ext uri="{BB962C8B-B14F-4D97-AF65-F5344CB8AC3E}">
        <p14:creationId xmlns:p14="http://schemas.microsoft.com/office/powerpoint/2010/main" val="3885352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1CEEF-8268-23B7-1E5B-03417B4D4E64}"/>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E4241511-89C9-4A5E-B1C6-F1880CB79949}"/>
              </a:ext>
            </a:extLst>
          </p:cNvPr>
          <p:cNvSpPr txBox="1">
            <a:spLocks noGrp="1"/>
          </p:cNvSpPr>
          <p:nvPr>
            <p:ph type="title" idx="4294967295"/>
          </p:nvPr>
        </p:nvSpPr>
        <p:spPr>
          <a:xfrm>
            <a:off x="1098079" y="560107"/>
            <a:ext cx="10372164"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GB" sz="6000" dirty="0">
                <a:gradFill>
                  <a:gsLst>
                    <a:gs pos="62000">
                      <a:srgbClr val="FFFFFF"/>
                    </a:gs>
                    <a:gs pos="83908">
                      <a:srgbClr val="FFFFFF"/>
                    </a:gs>
                  </a:gsLst>
                  <a:lin ang="5400000" scaled="1"/>
                </a:gradFill>
                <a:latin typeface="Segoe UI Semibold"/>
              </a:rPr>
              <a:t>¡Hay </a:t>
            </a:r>
            <a:r>
              <a:rPr lang="en-GB" sz="6000" dirty="0" err="1">
                <a:gradFill>
                  <a:gsLst>
                    <a:gs pos="62000">
                      <a:srgbClr val="FFFFFF"/>
                    </a:gs>
                    <a:gs pos="83908">
                      <a:srgbClr val="FFFFFF"/>
                    </a:gs>
                  </a:gsLst>
                  <a:lin ang="5400000" scaled="1"/>
                </a:gradFill>
                <a:latin typeface="Segoe UI Semibold"/>
              </a:rPr>
              <a:t>sorteo</a:t>
            </a:r>
            <a:r>
              <a:rPr lang="en-GB" sz="6000" dirty="0">
                <a:gradFill>
                  <a:gsLst>
                    <a:gs pos="62000">
                      <a:srgbClr val="FFFFFF"/>
                    </a:gs>
                    <a:gs pos="83908">
                      <a:srgbClr val="FFFFFF"/>
                    </a:gs>
                  </a:gsLst>
                  <a:lin ang="5400000" scaled="1"/>
                </a:gradFill>
                <a:latin typeface="Segoe UI Semibold"/>
              </a:rPr>
              <a:t> (</a:t>
            </a:r>
            <a:r>
              <a:rPr lang="en-GB" sz="6000" u="sng" dirty="0">
                <a:gradFill>
                  <a:gsLst>
                    <a:gs pos="62000">
                      <a:srgbClr val="FFFFFF"/>
                    </a:gs>
                    <a:gs pos="83908">
                      <a:srgbClr val="FFFFFF"/>
                    </a:gs>
                  </a:gsLst>
                  <a:lin ang="5400000" scaled="1"/>
                </a:gradFill>
                <a:latin typeface="Segoe UI Semibold"/>
              </a:rPr>
              <a:t>solo </a:t>
            </a:r>
            <a:r>
              <a:rPr lang="en-GB" sz="6000" u="sng" dirty="0" err="1">
                <a:gradFill>
                  <a:gsLst>
                    <a:gs pos="62000">
                      <a:srgbClr val="FFFFFF"/>
                    </a:gs>
                    <a:gs pos="83908">
                      <a:srgbClr val="FFFFFF"/>
                    </a:gs>
                  </a:gsLst>
                  <a:lin ang="5400000" scaled="1"/>
                </a:gradFill>
                <a:latin typeface="Segoe UI Semibold"/>
              </a:rPr>
              <a:t>aquí</a:t>
            </a:r>
            <a:r>
              <a:rPr lang="en-GB" sz="6000" dirty="0">
                <a:gradFill>
                  <a:gsLst>
                    <a:gs pos="62000">
                      <a:srgbClr val="FFFFFF"/>
                    </a:gs>
                    <a:gs pos="83908">
                      <a:srgbClr val="FFFFFF"/>
                    </a:gs>
                  </a:gsLst>
                  <a:lin ang="5400000" scaled="1"/>
                </a:gradFill>
                <a:latin typeface="Segoe UI Semibold"/>
              </a:rPr>
              <a:t>)!</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49A74ADD-75AC-BD09-A75C-808FFF450A64}"/>
              </a:ext>
            </a:extLst>
          </p:cNvPr>
          <p:cNvSpPr txBox="1"/>
          <p:nvPr/>
        </p:nvSpPr>
        <p:spPr>
          <a:xfrm>
            <a:off x="2293721" y="1799879"/>
            <a:ext cx="7604557" cy="492443"/>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7" name="Picture 6">
            <a:extLst>
              <a:ext uri="{FF2B5EF4-FFF2-40B4-BE49-F238E27FC236}">
                <a16:creationId xmlns:a16="http://schemas.microsoft.com/office/drawing/2014/main" id="{A9A35B82-90D9-21C3-393A-FFFB279647EC}"/>
              </a:ext>
            </a:extLst>
          </p:cNvPr>
          <p:cNvPicPr>
            <a:picLocks noChangeAspect="1"/>
          </p:cNvPicPr>
          <p:nvPr/>
        </p:nvPicPr>
        <p:blipFill>
          <a:blip r:embed="rId3"/>
          <a:stretch>
            <a:fillRect/>
          </a:stretch>
        </p:blipFill>
        <p:spPr>
          <a:xfrm>
            <a:off x="7020354" y="2757262"/>
            <a:ext cx="3082869" cy="3546046"/>
          </a:xfrm>
          <a:prstGeom prst="rect">
            <a:avLst/>
          </a:prstGeom>
        </p:spPr>
      </p:pic>
      <p:pic>
        <p:nvPicPr>
          <p:cNvPr id="3" name="Picture 2" descr="A black background with white text&#10;&#10;Description automatically generated">
            <a:extLst>
              <a:ext uri="{FF2B5EF4-FFF2-40B4-BE49-F238E27FC236}">
                <a16:creationId xmlns:a16="http://schemas.microsoft.com/office/drawing/2014/main" id="{D369B631-A892-A36A-95A1-89CD32E712A6}"/>
              </a:ext>
            </a:extLst>
          </p:cNvPr>
          <p:cNvPicPr>
            <a:picLocks noChangeAspect="1"/>
          </p:cNvPicPr>
          <p:nvPr/>
        </p:nvPicPr>
        <p:blipFill>
          <a:blip r:embed="rId4"/>
          <a:stretch>
            <a:fillRect/>
          </a:stretch>
        </p:blipFill>
        <p:spPr>
          <a:xfrm>
            <a:off x="10632806" y="123340"/>
            <a:ext cx="1445442" cy="451700"/>
          </a:xfrm>
          <a:prstGeom prst="rect">
            <a:avLst/>
          </a:prstGeom>
        </p:spPr>
      </p:pic>
      <p:pic>
        <p:nvPicPr>
          <p:cNvPr id="5" name="Picture 4">
            <a:extLst>
              <a:ext uri="{FF2B5EF4-FFF2-40B4-BE49-F238E27FC236}">
                <a16:creationId xmlns:a16="http://schemas.microsoft.com/office/drawing/2014/main" id="{DBB23AAB-1C2E-B448-9B33-7D0F1895A018}"/>
              </a:ext>
            </a:extLst>
          </p:cNvPr>
          <p:cNvPicPr>
            <a:picLocks noChangeAspect="1"/>
          </p:cNvPicPr>
          <p:nvPr/>
        </p:nvPicPr>
        <p:blipFill>
          <a:blip r:embed="rId5"/>
          <a:stretch>
            <a:fillRect/>
          </a:stretch>
        </p:blipFill>
        <p:spPr>
          <a:xfrm>
            <a:off x="2390862" y="2752458"/>
            <a:ext cx="3632433" cy="3541242"/>
          </a:xfrm>
          <a:prstGeom prst="rect">
            <a:avLst/>
          </a:prstGeom>
        </p:spPr>
      </p:pic>
    </p:spTree>
    <p:extLst>
      <p:ext uri="{BB962C8B-B14F-4D97-AF65-F5344CB8AC3E}">
        <p14:creationId xmlns:p14="http://schemas.microsoft.com/office/powerpoint/2010/main" val="18347569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724AB-FF5E-5F21-154B-C66F87DAE81A}"/>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B83DF17E-36C3-561C-547E-B9BFFA048C20}"/>
              </a:ext>
            </a:extLst>
          </p:cNvPr>
          <p:cNvSpPr txBox="1">
            <a:spLocks noGrp="1"/>
          </p:cNvSpPr>
          <p:nvPr>
            <p:ph type="title" idx="4294967295"/>
          </p:nvPr>
        </p:nvSpPr>
        <p:spPr>
          <a:xfrm>
            <a:off x="986118" y="2654637"/>
            <a:ext cx="10372164"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GB" sz="6000" dirty="0">
                <a:gradFill>
                  <a:gsLst>
                    <a:gs pos="62000">
                      <a:srgbClr val="FFFFFF"/>
                    </a:gs>
                    <a:gs pos="83908">
                      <a:srgbClr val="FFFFFF"/>
                    </a:gs>
                  </a:gsLst>
                  <a:lin ang="5400000" scaled="1"/>
                </a:gradFill>
                <a:latin typeface="Segoe UI Semibold"/>
              </a:rPr>
              <a:t>¿</a:t>
            </a:r>
            <a:r>
              <a:rPr lang="en-GB"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rPr>
              <a:t>Como</a:t>
            </a:r>
            <a:r>
              <a:rPr lang="en-GB" sz="6000" b="0" i="0" u="none" strike="noStrike" kern="1200" cap="none" spc="-50" normalizeH="0" noProof="0" dirty="0">
                <a:ln w="3175">
                  <a:noFill/>
                </a:ln>
                <a:gradFill>
                  <a:gsLst>
                    <a:gs pos="62000">
                      <a:srgbClr val="FFFFFF"/>
                    </a:gs>
                    <a:gs pos="83908">
                      <a:srgbClr val="FFFFFF"/>
                    </a:gs>
                  </a:gsLst>
                  <a:lin ang="5400000" scaled="1"/>
                </a:gradFill>
                <a:effectLst/>
                <a:uLnTx/>
                <a:uFillTx/>
                <a:latin typeface="Segoe UI Semibold"/>
              </a:rPr>
              <a:t> le </a:t>
            </a:r>
            <a:r>
              <a:rPr lang="en-GB" sz="6000" b="0" i="0" u="none" strike="noStrike" kern="1200" cap="none" spc="-50" normalizeH="0" noProof="0" dirty="0" err="1">
                <a:ln w="3175">
                  <a:noFill/>
                </a:ln>
                <a:gradFill>
                  <a:gsLst>
                    <a:gs pos="62000">
                      <a:srgbClr val="FFFFFF"/>
                    </a:gs>
                    <a:gs pos="83908">
                      <a:srgbClr val="FFFFFF"/>
                    </a:gs>
                  </a:gsLst>
                  <a:lin ang="5400000" scaled="1"/>
                </a:gradFill>
                <a:effectLst/>
                <a:uLnTx/>
                <a:uFillTx/>
                <a:latin typeface="Segoe UI Semibold"/>
              </a:rPr>
              <a:t>meto</a:t>
            </a:r>
            <a:r>
              <a:rPr lang="en-GB" sz="6000" b="0" i="0" u="none" strike="noStrike" kern="1200" cap="none" spc="-50" normalizeH="0" noProof="0" dirty="0">
                <a:ln w="3175">
                  <a:noFill/>
                </a:ln>
                <a:gradFill>
                  <a:gsLst>
                    <a:gs pos="62000">
                      <a:srgbClr val="FFFFFF"/>
                    </a:gs>
                    <a:gs pos="83908">
                      <a:srgbClr val="FFFFFF"/>
                    </a:gs>
                  </a:gsLst>
                  <a:lin ang="5400000" scaled="1"/>
                </a:gradFill>
                <a:effectLst/>
                <a:uLnTx/>
                <a:uFillTx/>
                <a:latin typeface="Segoe UI Semibold"/>
              </a:rPr>
              <a:t> IA a mi app?</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124B62CB-EF3B-91B8-E6F3-6F99F046D3AC}"/>
              </a:ext>
            </a:extLst>
          </p:cNvPr>
          <p:cNvSpPr txBox="1"/>
          <p:nvPr/>
        </p:nvSpPr>
        <p:spPr>
          <a:xfrm>
            <a:off x="2931267" y="3907165"/>
            <a:ext cx="6508567" cy="984885"/>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Tu jefe </a:t>
            </a: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probablemente</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cada</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semana</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pic>
        <p:nvPicPr>
          <p:cNvPr id="3" name="Picture 2" descr="A black background with white text&#10;&#10;Description automatically generated">
            <a:extLst>
              <a:ext uri="{FF2B5EF4-FFF2-40B4-BE49-F238E27FC236}">
                <a16:creationId xmlns:a16="http://schemas.microsoft.com/office/drawing/2014/main" id="{2F1CB028-67FE-C63D-7502-7F9A4DABC918}"/>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7" name="TextBox 6">
            <a:extLst>
              <a:ext uri="{FF2B5EF4-FFF2-40B4-BE49-F238E27FC236}">
                <a16:creationId xmlns:a16="http://schemas.microsoft.com/office/drawing/2014/main" id="{EF41307C-570C-59D2-B801-4D8254F8AEFC}"/>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2" name="Picture 1">
            <a:extLst>
              <a:ext uri="{FF2B5EF4-FFF2-40B4-BE49-F238E27FC236}">
                <a16:creationId xmlns:a16="http://schemas.microsoft.com/office/drawing/2014/main" id="{6B489605-39A3-7973-1636-705E74E588E4}"/>
              </a:ext>
            </a:extLst>
          </p:cNvPr>
          <p:cNvPicPr>
            <a:picLocks noChangeAspect="1"/>
          </p:cNvPicPr>
          <p:nvPr/>
        </p:nvPicPr>
        <p:blipFill>
          <a:blip r:embed="rId4"/>
          <a:stretch>
            <a:fillRect/>
          </a:stretch>
        </p:blipFill>
        <p:spPr>
          <a:xfrm>
            <a:off x="113752" y="6248840"/>
            <a:ext cx="491537" cy="479197"/>
          </a:xfrm>
          <a:prstGeom prst="rect">
            <a:avLst/>
          </a:prstGeom>
        </p:spPr>
      </p:pic>
    </p:spTree>
    <p:extLst>
      <p:ext uri="{BB962C8B-B14F-4D97-AF65-F5344CB8AC3E}">
        <p14:creationId xmlns:p14="http://schemas.microsoft.com/office/powerpoint/2010/main" val="1620064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71F2D"/>
        </a:solidFill>
        <a:effectLst/>
      </p:bgPr>
    </p:bg>
    <p:spTree>
      <p:nvGrpSpPr>
        <p:cNvPr id="1" name="">
          <a:extLst>
            <a:ext uri="{FF2B5EF4-FFF2-40B4-BE49-F238E27FC236}">
              <a16:creationId xmlns:a16="http://schemas.microsoft.com/office/drawing/2014/main" id="{750AEE6F-93FA-67C0-1FF4-0591F2E572B1}"/>
            </a:ext>
          </a:extLst>
        </p:cNvPr>
        <p:cNvGrpSpPr/>
        <p:nvPr/>
      </p:nvGrpSpPr>
      <p:grpSpPr>
        <a:xfrm>
          <a:off x="0" y="0"/>
          <a:ext cx="0" cy="0"/>
          <a:chOff x="0" y="0"/>
          <a:chExt cx="0" cy="0"/>
        </a:xfrm>
      </p:grpSpPr>
      <p:sp>
        <p:nvSpPr>
          <p:cNvPr id="14" name="Rectangle: Rounded Corners 74">
            <a:extLst>
              <a:ext uri="{FF2B5EF4-FFF2-40B4-BE49-F238E27FC236}">
                <a16:creationId xmlns:a16="http://schemas.microsoft.com/office/drawing/2014/main" id="{B5193F12-BB36-A408-7F60-B7D7C12CFD32}"/>
              </a:ext>
            </a:extLst>
          </p:cNvPr>
          <p:cNvSpPr/>
          <p:nvPr/>
        </p:nvSpPr>
        <p:spPr>
          <a:xfrm>
            <a:off x="4053116" y="1701569"/>
            <a:ext cx="4287077" cy="650267"/>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Aplicaciones</a:t>
            </a: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 hoy </a:t>
            </a: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en</a:t>
            </a: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 </a:t>
            </a: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dia</a:t>
            </a: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 </a:t>
            </a:r>
          </a:p>
        </p:txBody>
      </p:sp>
      <p:sp>
        <p:nvSpPr>
          <p:cNvPr id="17" name="Text Placeholder 7">
            <a:extLst>
              <a:ext uri="{FF2B5EF4-FFF2-40B4-BE49-F238E27FC236}">
                <a16:creationId xmlns:a16="http://schemas.microsoft.com/office/drawing/2014/main" id="{C3B29ABC-45C9-E80A-7EF4-2CF174C47800}"/>
              </a:ext>
            </a:extLst>
          </p:cNvPr>
          <p:cNvSpPr txBox="1">
            <a:spLocks/>
          </p:cNvSpPr>
          <p:nvPr/>
        </p:nvSpPr>
        <p:spPr>
          <a:xfrm>
            <a:off x="3361766" y="2950158"/>
            <a:ext cx="5970494" cy="2716180"/>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err="1">
                <a:gradFill>
                  <a:gsLst>
                    <a:gs pos="1250">
                      <a:srgbClr val="FFFFFF"/>
                    </a:gs>
                    <a:gs pos="100000">
                      <a:srgbClr val="FFFFFF"/>
                    </a:gs>
                  </a:gsLst>
                  <a:lin ang="5400000" scaled="0"/>
                </a:gradFill>
                <a:latin typeface="Segoe UI"/>
                <a:sym typeface="Arial"/>
              </a:rPr>
              <a:t>Interacciones</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roboticas</a:t>
            </a:r>
            <a:endParaRPr lang="en-GB" sz="3200" dirty="0">
              <a:gradFill>
                <a:gsLst>
                  <a:gs pos="1250">
                    <a:srgbClr val="FFFFFF"/>
                  </a:gs>
                  <a:gs pos="100000">
                    <a:srgbClr val="FFFFFF"/>
                  </a:gs>
                </a:gsLst>
                <a:lin ang="5400000" scaled="0"/>
              </a:gradFill>
              <a:latin typeface="Segoe UI"/>
              <a:sym typeface="Arial"/>
            </a:endParaRP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a:gradFill>
                  <a:gsLst>
                    <a:gs pos="1250">
                      <a:srgbClr val="FFFFFF"/>
                    </a:gs>
                    <a:gs pos="100000">
                      <a:srgbClr val="FFFFFF"/>
                    </a:gs>
                  </a:gsLst>
                  <a:lin ang="5400000" scaled="0"/>
                </a:gradFill>
                <a:latin typeface="Segoe UI"/>
                <a:sym typeface="Arial"/>
              </a:rPr>
              <a:t>El </a:t>
            </a:r>
            <a:r>
              <a:rPr lang="en-GB" sz="3200" dirty="0" err="1">
                <a:gradFill>
                  <a:gsLst>
                    <a:gs pos="1250">
                      <a:srgbClr val="FFFFFF"/>
                    </a:gs>
                    <a:gs pos="100000">
                      <a:srgbClr val="FFFFFF"/>
                    </a:gs>
                  </a:gsLst>
                  <a:lin ang="5400000" scaled="0"/>
                </a:gradFill>
                <a:latin typeface="Segoe UI"/>
                <a:sym typeface="Arial"/>
              </a:rPr>
              <a:t>codigo</a:t>
            </a:r>
            <a:r>
              <a:rPr lang="en-GB" sz="3200" dirty="0">
                <a:gradFill>
                  <a:gsLst>
                    <a:gs pos="1250">
                      <a:srgbClr val="FFFFFF"/>
                    </a:gs>
                    <a:gs pos="100000">
                      <a:srgbClr val="FFFFFF"/>
                    </a:gs>
                  </a:gsLst>
                  <a:lin ang="5400000" scaled="0"/>
                </a:gradFill>
                <a:latin typeface="Segoe UI"/>
                <a:sym typeface="Arial"/>
              </a:rPr>
              <a:t> es </a:t>
            </a:r>
            <a:r>
              <a:rPr lang="en-GB" sz="3200" dirty="0" err="1">
                <a:gradFill>
                  <a:gsLst>
                    <a:gs pos="1250">
                      <a:srgbClr val="FFFFFF"/>
                    </a:gs>
                    <a:gs pos="100000">
                      <a:srgbClr val="FFFFFF"/>
                    </a:gs>
                  </a:gsLst>
                  <a:lin ang="5400000" scaled="0"/>
                </a:gradFill>
                <a:latin typeface="Segoe UI"/>
                <a:sym typeface="Arial"/>
              </a:rPr>
              <a:t>fijo</a:t>
            </a:r>
            <a:endParaRPr lang="en-GB" sz="3200" dirty="0">
              <a:gradFill>
                <a:gsLst>
                  <a:gs pos="1250">
                    <a:srgbClr val="FFFFFF"/>
                  </a:gs>
                  <a:gs pos="100000">
                    <a:srgbClr val="FFFFFF"/>
                  </a:gs>
                </a:gsLst>
                <a:lin ang="5400000" scaled="0"/>
              </a:gradFill>
              <a:latin typeface="Segoe UI"/>
              <a:sym typeface="Arial"/>
            </a:endParaRP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a:gradFill>
                  <a:gsLst>
                    <a:gs pos="1250">
                      <a:srgbClr val="FFFFFF"/>
                    </a:gs>
                    <a:gs pos="100000">
                      <a:srgbClr val="FFFFFF"/>
                    </a:gs>
                  </a:gsLst>
                  <a:lin ang="5400000" scaled="0"/>
                </a:gradFill>
                <a:latin typeface="Segoe UI"/>
                <a:sym typeface="Arial"/>
              </a:rPr>
              <a:t>No hay “</a:t>
            </a:r>
            <a:r>
              <a:rPr lang="en-GB" sz="3200" dirty="0" err="1">
                <a:gradFill>
                  <a:gsLst>
                    <a:gs pos="1250">
                      <a:srgbClr val="FFFFFF"/>
                    </a:gs>
                    <a:gs pos="100000">
                      <a:srgbClr val="FFFFFF"/>
                    </a:gs>
                  </a:gsLst>
                  <a:lin ang="5400000" scaled="0"/>
                </a:gradFill>
                <a:latin typeface="Segoe UI"/>
                <a:sym typeface="Arial"/>
              </a:rPr>
              <a:t>inteligencia</a:t>
            </a:r>
            <a:r>
              <a:rPr lang="en-GB" sz="3200" dirty="0">
                <a:gradFill>
                  <a:gsLst>
                    <a:gs pos="1250">
                      <a:srgbClr val="FFFFFF"/>
                    </a:gs>
                    <a:gs pos="100000">
                      <a:srgbClr val="FFFFFF"/>
                    </a:gs>
                  </a:gsLst>
                  <a:lin ang="5400000" scaled="0"/>
                </a:gradFill>
                <a:latin typeface="Segoe UI"/>
                <a:sym typeface="Arial"/>
              </a:rPr>
              <a:t> natural” </a:t>
            </a: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err="1">
                <a:gradFill>
                  <a:gsLst>
                    <a:gs pos="1250">
                      <a:srgbClr val="FFFFFF"/>
                    </a:gs>
                    <a:gs pos="100000">
                      <a:srgbClr val="FFFFFF"/>
                    </a:gs>
                  </a:gsLst>
                  <a:lin ang="5400000" scaled="0"/>
                </a:gradFill>
                <a:latin typeface="Segoe UI"/>
                <a:sym typeface="Arial"/>
              </a:rPr>
              <a:t>Hacer</a:t>
            </a:r>
            <a:r>
              <a:rPr lang="en-GB" sz="3200" dirty="0">
                <a:gradFill>
                  <a:gsLst>
                    <a:gs pos="1250">
                      <a:srgbClr val="FFFFFF"/>
                    </a:gs>
                    <a:gs pos="100000">
                      <a:srgbClr val="FFFFFF"/>
                    </a:gs>
                  </a:gsLst>
                  <a:lin ang="5400000" scaled="0"/>
                </a:gradFill>
                <a:latin typeface="Segoe UI"/>
                <a:sym typeface="Arial"/>
              </a:rPr>
              <a:t> un </a:t>
            </a:r>
            <a:r>
              <a:rPr lang="es-ES" sz="3200" dirty="0">
                <a:gradFill>
                  <a:gsLst>
                    <a:gs pos="1250">
                      <a:srgbClr val="FFFFFF"/>
                    </a:gs>
                    <a:gs pos="100000">
                      <a:srgbClr val="FFFFFF"/>
                    </a:gs>
                  </a:gsLst>
                  <a:lin ang="5400000" scaled="0"/>
                </a:gradFill>
                <a:latin typeface="Segoe UI"/>
                <a:sym typeface="Arial"/>
              </a:rPr>
              <a:t>cambio</a:t>
            </a:r>
            <a:r>
              <a:rPr lang="en-GB" sz="3200" dirty="0">
                <a:gradFill>
                  <a:gsLst>
                    <a:gs pos="1250">
                      <a:srgbClr val="FFFFFF"/>
                    </a:gs>
                    <a:gs pos="100000">
                      <a:srgbClr val="FFFFFF"/>
                    </a:gs>
                  </a:gsLst>
                  <a:lin ang="5400000" scaled="0"/>
                </a:gradFill>
                <a:latin typeface="Segoe UI"/>
                <a:sym typeface="Arial"/>
              </a:rPr>
              <a:t> es </a:t>
            </a:r>
            <a:r>
              <a:rPr lang="en-GB" sz="3200" dirty="0" err="1">
                <a:gradFill>
                  <a:gsLst>
                    <a:gs pos="1250">
                      <a:srgbClr val="FFFFFF"/>
                    </a:gs>
                    <a:gs pos="100000">
                      <a:srgbClr val="FFFFFF"/>
                    </a:gs>
                  </a:gsLst>
                  <a:lin ang="5400000" scaled="0"/>
                </a:gradFill>
                <a:latin typeface="Segoe UI"/>
                <a:sym typeface="Arial"/>
              </a:rPr>
              <a:t>complejo</a:t>
            </a:r>
            <a:endParaRPr lang="en-GB" sz="3200" dirty="0">
              <a:gradFill>
                <a:gsLst>
                  <a:gs pos="1250">
                    <a:srgbClr val="FFFFFF"/>
                  </a:gs>
                  <a:gs pos="100000">
                    <a:srgbClr val="FFFFFF"/>
                  </a:gs>
                </a:gsLst>
                <a:lin ang="5400000" scaled="0"/>
              </a:gradFill>
              <a:latin typeface="Segoe UI"/>
              <a:sym typeface="Arial"/>
            </a:endParaRP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a:gradFill>
                  <a:gsLst>
                    <a:gs pos="1250">
                      <a:srgbClr val="FFFFFF"/>
                    </a:gs>
                    <a:gs pos="100000">
                      <a:srgbClr val="FFFFFF"/>
                    </a:gs>
                  </a:gsLst>
                  <a:lin ang="5400000" scaled="0"/>
                </a:gradFill>
                <a:latin typeface="Segoe UI"/>
                <a:sym typeface="Arial"/>
              </a:rPr>
              <a:t>Y cuesta dinero </a:t>
            </a:r>
            <a:endParaRPr kumimoji="0" lang="en-US" sz="32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endParaRPr>
          </a:p>
        </p:txBody>
      </p:sp>
      <p:sp>
        <p:nvSpPr>
          <p:cNvPr id="18" name="Title 1">
            <a:extLst>
              <a:ext uri="{FF2B5EF4-FFF2-40B4-BE49-F238E27FC236}">
                <a16:creationId xmlns:a16="http://schemas.microsoft.com/office/drawing/2014/main" id="{F52BE9D9-0579-0036-94D2-B9AD0F4F0703}"/>
              </a:ext>
            </a:extLst>
          </p:cNvPr>
          <p:cNvSpPr>
            <a:spLocks noGrp="1"/>
          </p:cNvSpPr>
          <p:nvPr>
            <p:ph type="title"/>
          </p:nvPr>
        </p:nvSpPr>
        <p:spPr>
          <a:xfrm>
            <a:off x="588263" y="457200"/>
            <a:ext cx="11018520" cy="553998"/>
          </a:xfrm>
        </p:spPr>
        <p:txBody>
          <a:bodyPr/>
          <a:lstStyle/>
          <a:p>
            <a:pPr algn="ctr"/>
            <a:r>
              <a:rPr lang="en-GB" dirty="0"/>
              <a:t>¿Que es lo que </a:t>
            </a:r>
            <a:r>
              <a:rPr lang="en-GB" dirty="0" err="1"/>
              <a:t>tenemos</a:t>
            </a:r>
            <a:r>
              <a:rPr lang="en-GB" dirty="0"/>
              <a:t>?</a:t>
            </a:r>
            <a:endParaRPr lang="en-US" dirty="0"/>
          </a:p>
        </p:txBody>
      </p:sp>
      <p:pic>
        <p:nvPicPr>
          <p:cNvPr id="2" name="Picture 1" descr="A black background with white text&#10;&#10;Description automatically generated">
            <a:extLst>
              <a:ext uri="{FF2B5EF4-FFF2-40B4-BE49-F238E27FC236}">
                <a16:creationId xmlns:a16="http://schemas.microsoft.com/office/drawing/2014/main" id="{95E40A14-40F4-FDAB-80D1-19FEEF11212E}"/>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3" name="TextBox 2">
            <a:extLst>
              <a:ext uri="{FF2B5EF4-FFF2-40B4-BE49-F238E27FC236}">
                <a16:creationId xmlns:a16="http://schemas.microsoft.com/office/drawing/2014/main" id="{64EF9A17-CAF0-637B-83AD-22CE44335BAC}"/>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5" name="Picture 4">
            <a:extLst>
              <a:ext uri="{FF2B5EF4-FFF2-40B4-BE49-F238E27FC236}">
                <a16:creationId xmlns:a16="http://schemas.microsoft.com/office/drawing/2014/main" id="{5A7076B8-6442-CFA2-CAE1-18A1FA7040CE}"/>
              </a:ext>
            </a:extLst>
          </p:cNvPr>
          <p:cNvPicPr>
            <a:picLocks noChangeAspect="1"/>
          </p:cNvPicPr>
          <p:nvPr/>
        </p:nvPicPr>
        <p:blipFill>
          <a:blip r:embed="rId4"/>
          <a:stretch>
            <a:fillRect/>
          </a:stretch>
        </p:blipFill>
        <p:spPr>
          <a:xfrm>
            <a:off x="113752" y="6248840"/>
            <a:ext cx="491537" cy="479197"/>
          </a:xfrm>
          <a:prstGeom prst="rect">
            <a:avLst/>
          </a:prstGeom>
        </p:spPr>
      </p:pic>
    </p:spTree>
    <p:extLst>
      <p:ext uri="{BB962C8B-B14F-4D97-AF65-F5344CB8AC3E}">
        <p14:creationId xmlns:p14="http://schemas.microsoft.com/office/powerpoint/2010/main" val="77260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96710-C258-C923-F320-90F969EEDE5F}"/>
            </a:ext>
          </a:extLst>
        </p:cNvPr>
        <p:cNvGrpSpPr/>
        <p:nvPr/>
      </p:nvGrpSpPr>
      <p:grpSpPr>
        <a:xfrm>
          <a:off x="0" y="0"/>
          <a:ext cx="0" cy="0"/>
          <a:chOff x="0" y="0"/>
          <a:chExt cx="0" cy="0"/>
        </a:xfrm>
      </p:grpSpPr>
      <p:sp>
        <p:nvSpPr>
          <p:cNvPr id="14" name="Rectangle: Rounded Corners 74">
            <a:extLst>
              <a:ext uri="{FF2B5EF4-FFF2-40B4-BE49-F238E27FC236}">
                <a16:creationId xmlns:a16="http://schemas.microsoft.com/office/drawing/2014/main" id="{AB1ADB07-8EA2-90F3-8A8F-F75734E2EAD0}"/>
              </a:ext>
            </a:extLst>
          </p:cNvPr>
          <p:cNvSpPr/>
          <p:nvPr/>
        </p:nvSpPr>
        <p:spPr>
          <a:xfrm>
            <a:off x="4053116" y="1701569"/>
            <a:ext cx="4287077" cy="650267"/>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Aplicaciones</a:t>
            </a: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 </a:t>
            </a: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inteligentes</a:t>
            </a:r>
            <a:endPar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17" name="Text Placeholder 7">
            <a:extLst>
              <a:ext uri="{FF2B5EF4-FFF2-40B4-BE49-F238E27FC236}">
                <a16:creationId xmlns:a16="http://schemas.microsoft.com/office/drawing/2014/main" id="{52653833-1FC3-7B5E-0D0B-2182B7E5C7C0}"/>
              </a:ext>
            </a:extLst>
          </p:cNvPr>
          <p:cNvSpPr txBox="1">
            <a:spLocks/>
          </p:cNvSpPr>
          <p:nvPr/>
        </p:nvSpPr>
        <p:spPr>
          <a:xfrm>
            <a:off x="3352801" y="2924991"/>
            <a:ext cx="5970494" cy="2716180"/>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err="1">
                <a:gradFill>
                  <a:gsLst>
                    <a:gs pos="1250">
                      <a:srgbClr val="FFFFFF"/>
                    </a:gs>
                    <a:gs pos="100000">
                      <a:srgbClr val="FFFFFF"/>
                    </a:gs>
                  </a:gsLst>
                  <a:lin ang="5400000" scaled="0"/>
                </a:gradFill>
                <a:latin typeface="Segoe UI"/>
                <a:sym typeface="Arial"/>
              </a:rPr>
              <a:t>Interacción</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en</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lenguaje</a:t>
            </a:r>
            <a:r>
              <a:rPr lang="en-GB" sz="3200" dirty="0">
                <a:gradFill>
                  <a:gsLst>
                    <a:gs pos="1250">
                      <a:srgbClr val="FFFFFF"/>
                    </a:gs>
                    <a:gs pos="100000">
                      <a:srgbClr val="FFFFFF"/>
                    </a:gs>
                  </a:gsLst>
                  <a:lin ang="5400000" scaled="0"/>
                </a:gradFill>
                <a:latin typeface="Segoe UI"/>
                <a:sym typeface="Arial"/>
              </a:rPr>
              <a:t> natural</a:t>
            </a: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err="1">
                <a:gradFill>
                  <a:gsLst>
                    <a:gs pos="1250">
                      <a:srgbClr val="FFFFFF"/>
                    </a:gs>
                    <a:gs pos="100000">
                      <a:srgbClr val="FFFFFF"/>
                    </a:gs>
                  </a:gsLst>
                  <a:lin ang="5400000" scaled="0"/>
                </a:gradFill>
                <a:latin typeface="Segoe UI"/>
                <a:sym typeface="Arial"/>
              </a:rPr>
              <a:t>Experiencias</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personalizadas</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basadas</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en</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datos</a:t>
            </a:r>
            <a:endParaRPr lang="en-GB" sz="3200" dirty="0">
              <a:gradFill>
                <a:gsLst>
                  <a:gs pos="1250">
                    <a:srgbClr val="FFFFFF"/>
                  </a:gs>
                  <a:gs pos="100000">
                    <a:srgbClr val="FFFFFF"/>
                  </a:gs>
                </a:gsLst>
                <a:lin ang="5400000" scaled="0"/>
              </a:gradFill>
              <a:latin typeface="Segoe UI"/>
              <a:sym typeface="Arial"/>
            </a:endParaRP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a:gradFill>
                  <a:gsLst>
                    <a:gs pos="1250">
                      <a:srgbClr val="FFFFFF"/>
                    </a:gs>
                    <a:gs pos="100000">
                      <a:srgbClr val="FFFFFF"/>
                    </a:gs>
                  </a:gsLst>
                  <a:lin ang="5400000" scaled="0"/>
                </a:gradFill>
                <a:latin typeface="Segoe UI"/>
                <a:sym typeface="Arial"/>
              </a:rPr>
              <a:t>Que </a:t>
            </a:r>
            <a:r>
              <a:rPr lang="en-GB" sz="3200" dirty="0" err="1">
                <a:gradFill>
                  <a:gsLst>
                    <a:gs pos="1250">
                      <a:srgbClr val="FFFFFF"/>
                    </a:gs>
                    <a:gs pos="100000">
                      <a:srgbClr val="FFFFFF"/>
                    </a:gs>
                  </a:gsLst>
                  <a:lin ang="5400000" scaled="0"/>
                </a:gradFill>
                <a:latin typeface="Segoe UI"/>
                <a:sym typeface="Arial"/>
              </a:rPr>
              <a:t>aprenda</a:t>
            </a:r>
            <a:r>
              <a:rPr lang="en-GB" sz="3200" dirty="0">
                <a:gradFill>
                  <a:gsLst>
                    <a:gs pos="1250">
                      <a:srgbClr val="FFFFFF"/>
                    </a:gs>
                    <a:gs pos="100000">
                      <a:srgbClr val="FFFFFF"/>
                    </a:gs>
                  </a:gsLst>
                  <a:lin ang="5400000" scaled="0"/>
                </a:gradFill>
                <a:latin typeface="Segoe UI"/>
                <a:sym typeface="Arial"/>
              </a:rPr>
              <a:t> y </a:t>
            </a:r>
            <a:r>
              <a:rPr lang="en-GB" sz="3200" dirty="0" err="1">
                <a:gradFill>
                  <a:gsLst>
                    <a:gs pos="1250">
                      <a:srgbClr val="FFFFFF"/>
                    </a:gs>
                    <a:gs pos="100000">
                      <a:srgbClr val="FFFFFF"/>
                    </a:gs>
                  </a:gsLst>
                  <a:lin ang="5400000" scaled="0"/>
                </a:gradFill>
                <a:latin typeface="Segoe UI"/>
                <a:sym typeface="Arial"/>
              </a:rPr>
              <a:t>mejore</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continuamente</a:t>
            </a:r>
            <a:endParaRPr kumimoji="0" lang="en-US" sz="32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endParaRPr>
          </a:p>
        </p:txBody>
      </p:sp>
      <p:sp>
        <p:nvSpPr>
          <p:cNvPr id="18" name="Title 1">
            <a:extLst>
              <a:ext uri="{FF2B5EF4-FFF2-40B4-BE49-F238E27FC236}">
                <a16:creationId xmlns:a16="http://schemas.microsoft.com/office/drawing/2014/main" id="{F4DC931D-ACB3-196D-7D24-25EF26A8699B}"/>
              </a:ext>
            </a:extLst>
          </p:cNvPr>
          <p:cNvSpPr>
            <a:spLocks noGrp="1"/>
          </p:cNvSpPr>
          <p:nvPr>
            <p:ph type="title"/>
          </p:nvPr>
        </p:nvSpPr>
        <p:spPr>
          <a:xfrm>
            <a:off x="588263" y="457200"/>
            <a:ext cx="11018520" cy="553998"/>
          </a:xfrm>
        </p:spPr>
        <p:txBody>
          <a:bodyPr/>
          <a:lstStyle/>
          <a:p>
            <a:pPr algn="ctr"/>
            <a:r>
              <a:rPr lang="en-GB" dirty="0"/>
              <a:t>¿Que es lo que </a:t>
            </a:r>
            <a:r>
              <a:rPr lang="en-GB" dirty="0" err="1"/>
              <a:t>queremos</a:t>
            </a:r>
            <a:r>
              <a:rPr lang="en-GB" dirty="0"/>
              <a:t>?</a:t>
            </a:r>
            <a:endParaRPr lang="en-US" dirty="0"/>
          </a:p>
        </p:txBody>
      </p:sp>
      <p:pic>
        <p:nvPicPr>
          <p:cNvPr id="3" name="Picture 2" descr="A black background with white text&#10;&#10;Description automatically generated">
            <a:extLst>
              <a:ext uri="{FF2B5EF4-FFF2-40B4-BE49-F238E27FC236}">
                <a16:creationId xmlns:a16="http://schemas.microsoft.com/office/drawing/2014/main" id="{5ED8290D-88A7-978B-4BF9-975F0EBD69C5}"/>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5" name="TextBox 4">
            <a:extLst>
              <a:ext uri="{FF2B5EF4-FFF2-40B4-BE49-F238E27FC236}">
                <a16:creationId xmlns:a16="http://schemas.microsoft.com/office/drawing/2014/main" id="{C989612B-926F-5227-A9F6-26A209C163C8}"/>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2" name="Picture 1">
            <a:extLst>
              <a:ext uri="{FF2B5EF4-FFF2-40B4-BE49-F238E27FC236}">
                <a16:creationId xmlns:a16="http://schemas.microsoft.com/office/drawing/2014/main" id="{4F967C08-0471-11CD-8D08-D2A2AE9FDAC7}"/>
              </a:ext>
            </a:extLst>
          </p:cNvPr>
          <p:cNvPicPr>
            <a:picLocks noChangeAspect="1"/>
          </p:cNvPicPr>
          <p:nvPr/>
        </p:nvPicPr>
        <p:blipFill>
          <a:blip r:embed="rId4"/>
          <a:stretch>
            <a:fillRect/>
          </a:stretch>
        </p:blipFill>
        <p:spPr>
          <a:xfrm>
            <a:off x="113752" y="6248840"/>
            <a:ext cx="491537" cy="479197"/>
          </a:xfrm>
          <a:prstGeom prst="rect">
            <a:avLst/>
          </a:prstGeom>
        </p:spPr>
      </p:pic>
    </p:spTree>
    <p:extLst>
      <p:ext uri="{BB962C8B-B14F-4D97-AF65-F5344CB8AC3E}">
        <p14:creationId xmlns:p14="http://schemas.microsoft.com/office/powerpoint/2010/main" val="1215345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C2230-DA38-4A80-831A-74E66E16EE8D}"/>
            </a:ext>
          </a:extLst>
        </p:cNvPr>
        <p:cNvGrpSpPr/>
        <p:nvPr/>
      </p:nvGrpSpPr>
      <p:grpSpPr>
        <a:xfrm>
          <a:off x="0" y="0"/>
          <a:ext cx="0" cy="0"/>
          <a:chOff x="0" y="0"/>
          <a:chExt cx="0" cy="0"/>
        </a:xfrm>
      </p:grpSpPr>
      <p:sp>
        <p:nvSpPr>
          <p:cNvPr id="14" name="Rectangle: Rounded Corners 74">
            <a:extLst>
              <a:ext uri="{FF2B5EF4-FFF2-40B4-BE49-F238E27FC236}">
                <a16:creationId xmlns:a16="http://schemas.microsoft.com/office/drawing/2014/main" id="{0CEE2AB9-E510-C17C-4B2E-D9E96D119C5B}"/>
              </a:ext>
            </a:extLst>
          </p:cNvPr>
          <p:cNvSpPr/>
          <p:nvPr/>
        </p:nvSpPr>
        <p:spPr>
          <a:xfrm>
            <a:off x="704369" y="1414699"/>
            <a:ext cx="4287077" cy="650267"/>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Mi pizzeria actual</a:t>
            </a:r>
          </a:p>
        </p:txBody>
      </p:sp>
      <p:sp>
        <p:nvSpPr>
          <p:cNvPr id="17" name="Text Placeholder 7">
            <a:extLst>
              <a:ext uri="{FF2B5EF4-FFF2-40B4-BE49-F238E27FC236}">
                <a16:creationId xmlns:a16="http://schemas.microsoft.com/office/drawing/2014/main" id="{FCAFEB18-9A62-DFD6-DFC9-9B20BCAA395C}"/>
              </a:ext>
            </a:extLst>
          </p:cNvPr>
          <p:cNvSpPr txBox="1">
            <a:spLocks/>
          </p:cNvSpPr>
          <p:nvPr/>
        </p:nvSpPr>
        <p:spPr>
          <a:xfrm>
            <a:off x="588263" y="2662644"/>
            <a:ext cx="4519287" cy="2716180"/>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1" indent="-3429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2400" dirty="0">
                <a:gradFill>
                  <a:gsLst>
                    <a:gs pos="1250">
                      <a:srgbClr val="FFFFFF"/>
                    </a:gs>
                    <a:gs pos="100000">
                      <a:srgbClr val="FFFFFF"/>
                    </a:gs>
                  </a:gsLst>
                  <a:lin ang="5400000" scaled="0"/>
                </a:gradFill>
                <a:latin typeface="Segoe UI"/>
                <a:sym typeface="Arial"/>
              </a:rPr>
              <a:t>Tengo que </a:t>
            </a:r>
            <a:r>
              <a:rPr lang="en-GB" sz="2400" dirty="0" err="1">
                <a:gradFill>
                  <a:gsLst>
                    <a:gs pos="1250">
                      <a:srgbClr val="FFFFFF"/>
                    </a:gs>
                    <a:gs pos="100000">
                      <a:srgbClr val="FFFFFF"/>
                    </a:gs>
                  </a:gsLst>
                  <a:lin ang="5400000" scaled="0"/>
                </a:gradFill>
                <a:latin typeface="Segoe UI"/>
                <a:sym typeface="Arial"/>
              </a:rPr>
              <a:t>mirar</a:t>
            </a:r>
            <a:r>
              <a:rPr lang="en-GB" sz="2400" dirty="0">
                <a:gradFill>
                  <a:gsLst>
                    <a:gs pos="1250">
                      <a:srgbClr val="FFFFFF"/>
                    </a:gs>
                    <a:gs pos="100000">
                      <a:srgbClr val="FFFFFF"/>
                    </a:gs>
                  </a:gsLst>
                  <a:lin ang="5400000" scaled="0"/>
                </a:gradFill>
                <a:latin typeface="Segoe UI"/>
                <a:sym typeface="Arial"/>
              </a:rPr>
              <a:t> a </a:t>
            </a:r>
            <a:r>
              <a:rPr lang="en-GB" sz="2400" dirty="0" err="1">
                <a:gradFill>
                  <a:gsLst>
                    <a:gs pos="1250">
                      <a:srgbClr val="FFFFFF"/>
                    </a:gs>
                    <a:gs pos="100000">
                      <a:srgbClr val="FFFFFF"/>
                    </a:gs>
                  </a:gsLst>
                  <a:lin ang="5400000" scaled="0"/>
                </a:gradFill>
                <a:latin typeface="Segoe UI"/>
                <a:sym typeface="Arial"/>
              </a:rPr>
              <a:t>ver</a:t>
            </a:r>
            <a:r>
              <a:rPr lang="en-GB" sz="2400" dirty="0">
                <a:gradFill>
                  <a:gsLst>
                    <a:gs pos="1250">
                      <a:srgbClr val="FFFFFF"/>
                    </a:gs>
                    <a:gs pos="100000">
                      <a:srgbClr val="FFFFFF"/>
                    </a:gs>
                  </a:gsLst>
                  <a:lin ang="5400000" scaled="0"/>
                </a:gradFill>
                <a:latin typeface="Segoe UI"/>
                <a:sym typeface="Arial"/>
              </a:rPr>
              <a:t> que pizzas hay entre  </a:t>
            </a:r>
            <a:r>
              <a:rPr lang="en-GB" sz="2400" dirty="0" err="1">
                <a:gradFill>
                  <a:gsLst>
                    <a:gs pos="1250">
                      <a:srgbClr val="FFFFFF"/>
                    </a:gs>
                    <a:gs pos="100000">
                      <a:srgbClr val="FFFFFF"/>
                    </a:gs>
                  </a:gsLst>
                  <a:lin ang="5400000" scaled="0"/>
                </a:gradFill>
                <a:latin typeface="Segoe UI"/>
                <a:sym typeface="Arial"/>
              </a:rPr>
              <a:t>muchas</a:t>
            </a:r>
            <a:endParaRPr lang="en-GB" sz="2400" dirty="0">
              <a:gradFill>
                <a:gsLst>
                  <a:gs pos="1250">
                    <a:srgbClr val="FFFFFF"/>
                  </a:gs>
                  <a:gs pos="100000">
                    <a:srgbClr val="FFFFFF"/>
                  </a:gs>
                </a:gsLst>
                <a:lin ang="5400000" scaled="0"/>
              </a:gradFill>
              <a:latin typeface="Segoe UI"/>
              <a:sym typeface="Arial"/>
            </a:endParaRPr>
          </a:p>
          <a:p>
            <a:pPr marL="342900" marR="0" lvl="1" indent="-3429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2400" dirty="0">
                <a:gradFill>
                  <a:gsLst>
                    <a:gs pos="1250">
                      <a:srgbClr val="FFFFFF"/>
                    </a:gs>
                    <a:gs pos="100000">
                      <a:srgbClr val="FFFFFF"/>
                    </a:gs>
                  </a:gsLst>
                  <a:lin ang="5400000" scaled="0"/>
                </a:gradFill>
                <a:latin typeface="Segoe UI"/>
                <a:sym typeface="Arial"/>
              </a:rPr>
              <a:t>No </a:t>
            </a:r>
            <a:r>
              <a:rPr lang="en-GB" sz="2400" dirty="0" err="1">
                <a:gradFill>
                  <a:gsLst>
                    <a:gs pos="1250">
                      <a:srgbClr val="FFFFFF"/>
                    </a:gs>
                    <a:gs pos="100000">
                      <a:srgbClr val="FFFFFF"/>
                    </a:gs>
                  </a:gsLst>
                  <a:lin ang="5400000" scaled="0"/>
                </a:gradFill>
                <a:latin typeface="Segoe UI"/>
                <a:sym typeface="Arial"/>
              </a:rPr>
              <a:t>puedo</a:t>
            </a:r>
            <a:r>
              <a:rPr lang="en-GB" sz="2400" dirty="0">
                <a:gradFill>
                  <a:gsLst>
                    <a:gs pos="1250">
                      <a:srgbClr val="FFFFFF"/>
                    </a:gs>
                    <a:gs pos="100000">
                      <a:srgbClr val="FFFFFF"/>
                    </a:gs>
                  </a:gsLst>
                  <a:lin ang="5400000" scaled="0"/>
                </a:gradFill>
                <a:latin typeface="Segoe UI"/>
                <a:sym typeface="Arial"/>
              </a:rPr>
              <a:t> </a:t>
            </a:r>
            <a:r>
              <a:rPr lang="en-GB" sz="2400" dirty="0" err="1">
                <a:gradFill>
                  <a:gsLst>
                    <a:gs pos="1250">
                      <a:srgbClr val="FFFFFF"/>
                    </a:gs>
                    <a:gs pos="100000">
                      <a:srgbClr val="FFFFFF"/>
                    </a:gs>
                  </a:gsLst>
                  <a:lin ang="5400000" scaled="0"/>
                </a:gradFill>
                <a:latin typeface="Segoe UI"/>
                <a:sym typeface="Arial"/>
              </a:rPr>
              <a:t>filtrar</a:t>
            </a:r>
            <a:r>
              <a:rPr lang="en-GB" sz="2400" dirty="0">
                <a:gradFill>
                  <a:gsLst>
                    <a:gs pos="1250">
                      <a:srgbClr val="FFFFFF"/>
                    </a:gs>
                    <a:gs pos="100000">
                      <a:srgbClr val="FFFFFF"/>
                    </a:gs>
                  </a:gsLst>
                  <a:lin ang="5400000" scaled="0"/>
                </a:gradFill>
                <a:latin typeface="Segoe UI"/>
                <a:sym typeface="Arial"/>
              </a:rPr>
              <a:t> </a:t>
            </a:r>
            <a:r>
              <a:rPr lang="en-GB" sz="2400" dirty="0" err="1">
                <a:gradFill>
                  <a:gsLst>
                    <a:gs pos="1250">
                      <a:srgbClr val="FFFFFF"/>
                    </a:gs>
                    <a:gs pos="100000">
                      <a:srgbClr val="FFFFFF"/>
                    </a:gs>
                  </a:gsLst>
                  <a:lin ang="5400000" scaled="0"/>
                </a:gradFill>
                <a:latin typeface="Segoe UI"/>
                <a:sym typeface="Arial"/>
              </a:rPr>
              <a:t>por</a:t>
            </a:r>
            <a:r>
              <a:rPr lang="en-GB" sz="2400" dirty="0">
                <a:gradFill>
                  <a:gsLst>
                    <a:gs pos="1250">
                      <a:srgbClr val="FFFFFF"/>
                    </a:gs>
                    <a:gs pos="100000">
                      <a:srgbClr val="FFFFFF"/>
                    </a:gs>
                  </a:gsLst>
                  <a:lin ang="5400000" scaled="0"/>
                </a:gradFill>
                <a:latin typeface="Segoe UI"/>
                <a:sym typeface="Arial"/>
              </a:rPr>
              <a:t> las pizzas que me </a:t>
            </a:r>
            <a:r>
              <a:rPr lang="en-GB" sz="2400" dirty="0" err="1">
                <a:gradFill>
                  <a:gsLst>
                    <a:gs pos="1250">
                      <a:srgbClr val="FFFFFF"/>
                    </a:gs>
                    <a:gs pos="100000">
                      <a:srgbClr val="FFFFFF"/>
                    </a:gs>
                  </a:gsLst>
                  <a:lin ang="5400000" scaled="0"/>
                </a:gradFill>
                <a:latin typeface="Segoe UI"/>
                <a:sym typeface="Arial"/>
              </a:rPr>
              <a:t>gustan</a:t>
            </a:r>
            <a:endParaRPr lang="en-GB" sz="2400" dirty="0">
              <a:gradFill>
                <a:gsLst>
                  <a:gs pos="1250">
                    <a:srgbClr val="FFFFFF"/>
                  </a:gs>
                  <a:gs pos="100000">
                    <a:srgbClr val="FFFFFF"/>
                  </a:gs>
                </a:gsLst>
                <a:lin ang="5400000" scaled="0"/>
              </a:gradFill>
              <a:latin typeface="Segoe UI"/>
              <a:sym typeface="Arial"/>
            </a:endParaRPr>
          </a:p>
          <a:p>
            <a:pPr marL="342900" marR="0" lvl="1" indent="-3429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2400" dirty="0">
                <a:gradFill>
                  <a:gsLst>
                    <a:gs pos="1250">
                      <a:srgbClr val="FFFFFF"/>
                    </a:gs>
                    <a:gs pos="100000">
                      <a:srgbClr val="FFFFFF"/>
                    </a:gs>
                  </a:gsLst>
                  <a:lin ang="5400000" scaled="0"/>
                </a:gradFill>
                <a:latin typeface="Segoe UI"/>
                <a:sym typeface="Arial"/>
              </a:rPr>
              <a:t>Voy a </a:t>
            </a:r>
            <a:r>
              <a:rPr lang="en-GB" sz="2400" dirty="0" err="1">
                <a:gradFill>
                  <a:gsLst>
                    <a:gs pos="1250">
                      <a:srgbClr val="FFFFFF"/>
                    </a:gs>
                    <a:gs pos="100000">
                      <a:srgbClr val="FFFFFF"/>
                    </a:gs>
                  </a:gsLst>
                  <a:lin ang="5400000" scaled="0"/>
                </a:gradFill>
                <a:latin typeface="Segoe UI"/>
                <a:sym typeface="Arial"/>
              </a:rPr>
              <a:t>hacere</a:t>
            </a:r>
            <a:r>
              <a:rPr lang="en-GB" sz="2400" dirty="0">
                <a:gradFill>
                  <a:gsLst>
                    <a:gs pos="1250">
                      <a:srgbClr val="FFFFFF"/>
                    </a:gs>
                    <a:gs pos="100000">
                      <a:srgbClr val="FFFFFF"/>
                    </a:gs>
                  </a:gsLst>
                  <a:lin ang="5400000" scaled="0"/>
                </a:gradFill>
                <a:latin typeface="Segoe UI"/>
                <a:sym typeface="Arial"/>
              </a:rPr>
              <a:t> </a:t>
            </a:r>
            <a:r>
              <a:rPr lang="en-GB" sz="2400" dirty="0" err="1">
                <a:gradFill>
                  <a:gsLst>
                    <a:gs pos="1250">
                      <a:srgbClr val="FFFFFF"/>
                    </a:gs>
                    <a:gs pos="100000">
                      <a:srgbClr val="FFFFFF"/>
                    </a:gs>
                  </a:gsLst>
                  <a:lin ang="5400000" scaled="0"/>
                </a:gradFill>
                <a:latin typeface="Segoe UI"/>
                <a:sym typeface="Arial"/>
              </a:rPr>
              <a:t>el</a:t>
            </a:r>
            <a:r>
              <a:rPr lang="en-GB" sz="2400" dirty="0">
                <a:gradFill>
                  <a:gsLst>
                    <a:gs pos="1250">
                      <a:srgbClr val="FFFFFF"/>
                    </a:gs>
                    <a:gs pos="100000">
                      <a:srgbClr val="FFFFFF"/>
                    </a:gs>
                  </a:gsLst>
                  <a:lin ang="5400000" scaled="0"/>
                </a:gradFill>
                <a:latin typeface="Segoe UI"/>
                <a:sym typeface="Arial"/>
              </a:rPr>
              <a:t> </a:t>
            </a:r>
            <a:r>
              <a:rPr lang="en-GB" sz="2400" dirty="0" err="1">
                <a:gradFill>
                  <a:gsLst>
                    <a:gs pos="1250">
                      <a:srgbClr val="FFFFFF"/>
                    </a:gs>
                    <a:gs pos="100000">
                      <a:srgbClr val="FFFFFF"/>
                    </a:gs>
                  </a:gsLst>
                  <a:lin ang="5400000" scaled="0"/>
                </a:gradFill>
                <a:latin typeface="Segoe UI"/>
                <a:sym typeface="Arial"/>
              </a:rPr>
              <a:t>pedido</a:t>
            </a:r>
            <a:r>
              <a:rPr lang="en-GB" sz="2400" dirty="0">
                <a:gradFill>
                  <a:gsLst>
                    <a:gs pos="1250">
                      <a:srgbClr val="FFFFFF"/>
                    </a:gs>
                    <a:gs pos="100000">
                      <a:srgbClr val="FFFFFF"/>
                    </a:gs>
                  </a:gsLst>
                  <a:lin ang="5400000" scaled="0"/>
                </a:gradFill>
                <a:latin typeface="Segoe UI"/>
                <a:sym typeface="Arial"/>
              </a:rPr>
              <a:t> y me </a:t>
            </a:r>
            <a:r>
              <a:rPr lang="en-GB" sz="2400" dirty="0" err="1">
                <a:gradFill>
                  <a:gsLst>
                    <a:gs pos="1250">
                      <a:srgbClr val="FFFFFF"/>
                    </a:gs>
                    <a:gs pos="100000">
                      <a:srgbClr val="FFFFFF"/>
                    </a:gs>
                  </a:gsLst>
                  <a:lin ang="5400000" scaled="0"/>
                </a:gradFill>
                <a:latin typeface="Segoe UI"/>
                <a:sym typeface="Arial"/>
              </a:rPr>
              <a:t>olvido</a:t>
            </a:r>
            <a:r>
              <a:rPr lang="en-GB" sz="2400" dirty="0">
                <a:gradFill>
                  <a:gsLst>
                    <a:gs pos="1250">
                      <a:srgbClr val="FFFFFF"/>
                    </a:gs>
                    <a:gs pos="100000">
                      <a:srgbClr val="FFFFFF"/>
                    </a:gs>
                  </a:gsLst>
                  <a:lin ang="5400000" scaled="0"/>
                </a:gradFill>
                <a:latin typeface="Segoe UI"/>
                <a:sym typeface="Arial"/>
              </a:rPr>
              <a:t> de </a:t>
            </a:r>
            <a:r>
              <a:rPr lang="en-GB" sz="2400" dirty="0" err="1">
                <a:gradFill>
                  <a:gsLst>
                    <a:gs pos="1250">
                      <a:srgbClr val="FFFFFF"/>
                    </a:gs>
                    <a:gs pos="100000">
                      <a:srgbClr val="FFFFFF"/>
                    </a:gs>
                  </a:gsLst>
                  <a:lin ang="5400000" scaled="0"/>
                </a:gradFill>
                <a:latin typeface="Segoe UI"/>
                <a:sym typeface="Arial"/>
              </a:rPr>
              <a:t>pedir</a:t>
            </a:r>
            <a:endParaRPr lang="en-GB" sz="2400" dirty="0">
              <a:gradFill>
                <a:gsLst>
                  <a:gs pos="1250">
                    <a:srgbClr val="FFFFFF"/>
                  </a:gs>
                  <a:gs pos="100000">
                    <a:srgbClr val="FFFFFF"/>
                  </a:gs>
                </a:gsLst>
                <a:lin ang="5400000" scaled="0"/>
              </a:gradFill>
              <a:latin typeface="Segoe UI"/>
              <a:sym typeface="Arial"/>
            </a:endParaRPr>
          </a:p>
          <a:p>
            <a:pPr marL="342900" marR="0" lvl="1" indent="-3429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GB"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rPr>
              <a:t>Tengo que </a:t>
            </a:r>
            <a:r>
              <a:rPr kumimoji="0" lang="en-GB" sz="2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sym typeface="Arial"/>
              </a:rPr>
              <a:t>volver</a:t>
            </a:r>
            <a:r>
              <a:rPr kumimoji="0" lang="en-GB"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rPr>
              <a:t> a </a:t>
            </a:r>
            <a:r>
              <a:rPr kumimoji="0" lang="en-GB" sz="2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sym typeface="Arial"/>
              </a:rPr>
              <a:t>empezar</a:t>
            </a:r>
            <a:endPar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endParaRPr>
          </a:p>
        </p:txBody>
      </p:sp>
      <p:sp>
        <p:nvSpPr>
          <p:cNvPr id="18" name="Title 1">
            <a:extLst>
              <a:ext uri="{FF2B5EF4-FFF2-40B4-BE49-F238E27FC236}">
                <a16:creationId xmlns:a16="http://schemas.microsoft.com/office/drawing/2014/main" id="{A756A3D6-9C08-C98E-4430-125371BF77C0}"/>
              </a:ext>
            </a:extLst>
          </p:cNvPr>
          <p:cNvSpPr>
            <a:spLocks noGrp="1"/>
          </p:cNvSpPr>
          <p:nvPr>
            <p:ph type="title"/>
          </p:nvPr>
        </p:nvSpPr>
        <p:spPr>
          <a:xfrm>
            <a:off x="588263" y="457200"/>
            <a:ext cx="11018520" cy="553998"/>
          </a:xfrm>
        </p:spPr>
        <p:txBody>
          <a:bodyPr/>
          <a:lstStyle/>
          <a:p>
            <a:pPr algn="ctr"/>
            <a:r>
              <a:rPr lang="en-GB" dirty="0"/>
              <a:t>Mi pizzeria vs Mi </a:t>
            </a:r>
            <a:r>
              <a:rPr lang="en-GB" dirty="0" err="1"/>
              <a:t>pizzer</a:t>
            </a:r>
            <a:r>
              <a:rPr lang="es-ES" b="1" dirty="0">
                <a:solidFill>
                  <a:srgbClr val="8DE971"/>
                </a:solidFill>
                <a:latin typeface="Segoe UI Semibold"/>
              </a:rPr>
              <a:t>IA</a:t>
            </a:r>
            <a:endParaRPr lang="en-US" dirty="0"/>
          </a:p>
        </p:txBody>
      </p:sp>
      <p:sp>
        <p:nvSpPr>
          <p:cNvPr id="19" name="Text Placeholder 7">
            <a:extLst>
              <a:ext uri="{FF2B5EF4-FFF2-40B4-BE49-F238E27FC236}">
                <a16:creationId xmlns:a16="http://schemas.microsoft.com/office/drawing/2014/main" id="{D5BFD6A9-2C54-D16C-36B3-8D1172C9BA62}"/>
              </a:ext>
            </a:extLst>
          </p:cNvPr>
          <p:cNvSpPr txBox="1">
            <a:spLocks/>
          </p:cNvSpPr>
          <p:nvPr/>
        </p:nvSpPr>
        <p:spPr>
          <a:xfrm>
            <a:off x="6718697" y="2537138"/>
            <a:ext cx="4768934" cy="2716180"/>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gn="l">
              <a:spcBef>
                <a:spcPts val="300"/>
              </a:spcBef>
              <a:buFont typeface="Arial" panose="020B0604020202020204" pitchFamily="34" charset="0"/>
              <a:buChar char="•"/>
            </a:pPr>
            <a:r>
              <a:rPr lang="es-ES" sz="2400" b="0" i="0" dirty="0">
                <a:solidFill>
                  <a:srgbClr val="F8FAFF"/>
                </a:solidFill>
                <a:effectLst/>
                <a:latin typeface="Inter"/>
              </a:rPr>
              <a:t>Le pregunto si tiene pizzas </a:t>
            </a:r>
            <a:r>
              <a:rPr lang="es-ES" sz="2400" b="0" i="0" dirty="0" err="1">
                <a:solidFill>
                  <a:srgbClr val="F8FAFF"/>
                </a:solidFill>
                <a:effectLst/>
                <a:latin typeface="Inter"/>
              </a:rPr>
              <a:t>disponbiles</a:t>
            </a:r>
            <a:endParaRPr lang="es-ES" sz="2400" b="0" i="0" dirty="0">
              <a:solidFill>
                <a:srgbClr val="F8FAFF"/>
              </a:solidFill>
              <a:effectLst/>
              <a:latin typeface="Inter"/>
            </a:endParaRPr>
          </a:p>
          <a:p>
            <a:pPr marL="342900" indent="-342900" algn="l">
              <a:spcBef>
                <a:spcPts val="300"/>
              </a:spcBef>
              <a:buFont typeface="Arial" panose="020B0604020202020204" pitchFamily="34" charset="0"/>
              <a:buChar char="•"/>
            </a:pPr>
            <a:r>
              <a:rPr lang="es-ES" sz="2400" b="0" i="0" dirty="0">
                <a:solidFill>
                  <a:srgbClr val="F8FAFF"/>
                </a:solidFill>
                <a:effectLst/>
                <a:latin typeface="Inter"/>
              </a:rPr>
              <a:t>Le digo que me quite las pizzas si tiene piña</a:t>
            </a:r>
          </a:p>
          <a:p>
            <a:pPr marL="342900" indent="-342900" algn="l">
              <a:spcBef>
                <a:spcPts val="300"/>
              </a:spcBef>
              <a:buFont typeface="Arial" panose="020B0604020202020204" pitchFamily="34" charset="0"/>
              <a:buChar char="•"/>
            </a:pPr>
            <a:r>
              <a:rPr lang="es-ES" sz="2400" b="0" i="0" dirty="0">
                <a:solidFill>
                  <a:srgbClr val="F8FAFF"/>
                </a:solidFill>
                <a:effectLst/>
                <a:latin typeface="Inter"/>
              </a:rPr>
              <a:t>Le puedo decir que me añada las ultimas dos otra vez, que se me olvidaron</a:t>
            </a:r>
          </a:p>
          <a:p>
            <a:pPr marL="342900" indent="-342900" algn="l">
              <a:spcBef>
                <a:spcPts val="300"/>
              </a:spcBef>
              <a:buFont typeface="Arial" panose="020B0604020202020204" pitchFamily="34" charset="0"/>
              <a:buChar char="•"/>
            </a:pPr>
            <a:r>
              <a:rPr lang="es-ES" dirty="0">
                <a:solidFill>
                  <a:srgbClr val="F8FAFF"/>
                </a:solidFill>
                <a:latin typeface="Inter"/>
              </a:rPr>
              <a:t>Le digo que me quite una pizza que no me da el dinero</a:t>
            </a:r>
            <a:endParaRPr lang="es-ES" sz="2400" b="0" i="0" dirty="0">
              <a:solidFill>
                <a:srgbClr val="F8FAFF"/>
              </a:solidFill>
              <a:effectLst/>
              <a:latin typeface="Inter"/>
            </a:endParaRPr>
          </a:p>
        </p:txBody>
      </p:sp>
      <p:sp>
        <p:nvSpPr>
          <p:cNvPr id="3" name="Rectangle: Rounded Corners 74">
            <a:extLst>
              <a:ext uri="{FF2B5EF4-FFF2-40B4-BE49-F238E27FC236}">
                <a16:creationId xmlns:a16="http://schemas.microsoft.com/office/drawing/2014/main" id="{CB982EDA-6193-41B8-286E-EA5D6FA0FF0F}"/>
              </a:ext>
            </a:extLst>
          </p:cNvPr>
          <p:cNvSpPr/>
          <p:nvPr/>
        </p:nvSpPr>
        <p:spPr>
          <a:xfrm>
            <a:off x="6895753" y="1414699"/>
            <a:ext cx="4287077" cy="650267"/>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lang="en-CA" sz="2400" b="1" dirty="0">
                <a:ln w="3175">
                  <a:noFill/>
                </a:ln>
                <a:gradFill>
                  <a:gsLst>
                    <a:gs pos="55747">
                      <a:srgbClr val="000000"/>
                    </a:gs>
                    <a:gs pos="37000">
                      <a:srgbClr val="000000"/>
                    </a:gs>
                  </a:gsLst>
                  <a:lin ang="5400000" scaled="1"/>
                </a:gradFill>
                <a:latin typeface="Segoe UI Semibold"/>
                <a:cs typeface="Segoe UI" pitchFamily="34" charset="0"/>
              </a:rPr>
              <a:t>Mi </a:t>
            </a:r>
            <a:r>
              <a:rPr lang="en-CA" sz="2400" b="1" dirty="0" err="1">
                <a:ln w="3175">
                  <a:noFill/>
                </a:ln>
                <a:gradFill>
                  <a:gsLst>
                    <a:gs pos="55747">
                      <a:srgbClr val="000000"/>
                    </a:gs>
                    <a:gs pos="37000">
                      <a:srgbClr val="000000"/>
                    </a:gs>
                  </a:gsLst>
                  <a:lin ang="5400000" scaled="1"/>
                </a:gradFill>
                <a:latin typeface="Segoe UI Semibold"/>
                <a:cs typeface="Segoe UI" pitchFamily="34" charset="0"/>
              </a:rPr>
              <a:t>pizzer</a:t>
            </a:r>
            <a:r>
              <a:rPr lang="en-CA" sz="2400" b="1" u="sng" dirty="0" err="1">
                <a:ln w="3175">
                  <a:noFill/>
                </a:ln>
                <a:gradFill>
                  <a:gsLst>
                    <a:gs pos="55747">
                      <a:srgbClr val="000000"/>
                    </a:gs>
                    <a:gs pos="37000">
                      <a:srgbClr val="000000"/>
                    </a:gs>
                  </a:gsLst>
                  <a:lin ang="5400000" scaled="1"/>
                </a:gradFill>
                <a:latin typeface="Segoe UI Semibold"/>
                <a:cs typeface="Segoe UI" pitchFamily="34" charset="0"/>
              </a:rPr>
              <a:t>IA</a:t>
            </a:r>
            <a:endParaRPr kumimoji="0" lang="en-CA" sz="2400" b="1" i="0" u="sng"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pic>
        <p:nvPicPr>
          <p:cNvPr id="2" name="Picture 1" descr="A black background with white text&#10;&#10;Description automatically generated">
            <a:extLst>
              <a:ext uri="{FF2B5EF4-FFF2-40B4-BE49-F238E27FC236}">
                <a16:creationId xmlns:a16="http://schemas.microsoft.com/office/drawing/2014/main" id="{33517DE8-7CA7-9238-E557-F3EFB9CD2DE5}"/>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5" name="TextBox 4">
            <a:extLst>
              <a:ext uri="{FF2B5EF4-FFF2-40B4-BE49-F238E27FC236}">
                <a16:creationId xmlns:a16="http://schemas.microsoft.com/office/drawing/2014/main" id="{C51ECCE7-CF5C-3171-E7E6-F7E546FCA575}"/>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4" name="Picture 3">
            <a:extLst>
              <a:ext uri="{FF2B5EF4-FFF2-40B4-BE49-F238E27FC236}">
                <a16:creationId xmlns:a16="http://schemas.microsoft.com/office/drawing/2014/main" id="{C401C4CF-0167-4545-04A4-25B4E0D3A993}"/>
              </a:ext>
            </a:extLst>
          </p:cNvPr>
          <p:cNvPicPr>
            <a:picLocks noChangeAspect="1"/>
          </p:cNvPicPr>
          <p:nvPr/>
        </p:nvPicPr>
        <p:blipFill>
          <a:blip r:embed="rId4"/>
          <a:stretch>
            <a:fillRect/>
          </a:stretch>
        </p:blipFill>
        <p:spPr>
          <a:xfrm>
            <a:off x="113752" y="6248840"/>
            <a:ext cx="491537" cy="479197"/>
          </a:xfrm>
          <a:prstGeom prst="rect">
            <a:avLst/>
          </a:prstGeom>
        </p:spPr>
      </p:pic>
    </p:spTree>
    <p:extLst>
      <p:ext uri="{BB962C8B-B14F-4D97-AF65-F5344CB8AC3E}">
        <p14:creationId xmlns:p14="http://schemas.microsoft.com/office/powerpoint/2010/main" val="258546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19" grpId="0"/>
      <p:bldP spid="3" grpId="0" animBg="1"/>
    </p:bldLst>
  </p:timing>
</p:sld>
</file>

<file path=ppt/theme/theme1.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2.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3.xml><?xml version="1.0" encoding="utf-8"?>
<a:theme xmlns:a="http://schemas.openxmlformats.org/drawingml/2006/main" name="MVP_Dark">
  <a:themeElements>
    <a:clrScheme name="MVP Summit 2022">
      <a:dk1>
        <a:srgbClr val="000000"/>
      </a:dk1>
      <a:lt1>
        <a:sysClr val="window" lastClr="FFFFFF"/>
      </a:lt1>
      <a:dk2>
        <a:srgbClr val="081F2C"/>
      </a:dk2>
      <a:lt2>
        <a:srgbClr val="F4F3F5"/>
      </a:lt2>
      <a:accent1>
        <a:srgbClr val="8DC8E8"/>
      </a:accent1>
      <a:accent2>
        <a:srgbClr val="FFB900"/>
      </a:accent2>
      <a:accent3>
        <a:srgbClr val="8661C5"/>
      </a:accent3>
      <a:accent4>
        <a:srgbClr val="CC88D4"/>
      </a:accent4>
      <a:accent5>
        <a:srgbClr val="5B9BD5"/>
      </a:accent5>
      <a:accent6>
        <a:srgbClr val="2D7635"/>
      </a:accent6>
      <a:hlink>
        <a:srgbClr val="0563C1"/>
      </a:hlink>
      <a:folHlink>
        <a:srgbClr val="954F72"/>
      </a:folHlink>
    </a:clrScheme>
    <a:fontScheme name="MVP Summit 2022">
      <a:majorFont>
        <a:latin typeface="Segoe Pro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9C942CAC62E064BA41C16DCE55751F0" ma:contentTypeVersion="17" ma:contentTypeDescription="Create a new document." ma:contentTypeScope="" ma:versionID="ad0002479a0b992217b6a126c3547658">
  <xsd:schema xmlns:xsd="http://www.w3.org/2001/XMLSchema" xmlns:xs="http://www.w3.org/2001/XMLSchema" xmlns:p="http://schemas.microsoft.com/office/2006/metadata/properties" xmlns:ns2="0dde9836-c0c4-4c98-97c4-ed7c1f1380ac" xmlns:ns3="47a810b7-8fb8-429c-8513-1f223c29c0fa" targetNamespace="http://schemas.microsoft.com/office/2006/metadata/properties" ma:root="true" ma:fieldsID="62177a8f626c4c36690efbffc6c6b2e8" ns2:_="" ns3:_="">
    <xsd:import namespace="0dde9836-c0c4-4c98-97c4-ed7c1f1380ac"/>
    <xsd:import namespace="47a810b7-8fb8-429c-8513-1f223c29c0f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de9836-c0c4-4c98-97c4-ed7c1f1380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a278fd95-a05d-44bb-b06c-21f5d09e9e69"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a810b7-8fb8-429c-8513-1f223c29c0f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93bdf5c8-eb67-4173-b60a-476589ab5c83}" ma:internalName="TaxCatchAll" ma:showField="CatchAllData" ma:web="47a810b7-8fb8-429c-8513-1f223c29c0f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B76787-526F-4840-836B-1E11E1C48F4C}">
  <ds:schemaRefs>
    <ds:schemaRef ds:uri="http://schemas.microsoft.com/sharepoint/v3/contenttype/forms"/>
  </ds:schemaRefs>
</ds:datastoreItem>
</file>

<file path=customXml/itemProps2.xml><?xml version="1.0" encoding="utf-8"?>
<ds:datastoreItem xmlns:ds="http://schemas.openxmlformats.org/officeDocument/2006/customXml" ds:itemID="{D56698FF-69F3-4CE0-8022-EEF4A5E80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dde9836-c0c4-4c98-97c4-ed7c1f1380ac"/>
    <ds:schemaRef ds:uri="47a810b7-8fb8-429c-8513-1f223c29c0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1048</TotalTime>
  <Words>1715</Words>
  <Application>Microsoft Office PowerPoint</Application>
  <PresentationFormat>Widescreen</PresentationFormat>
  <Paragraphs>167</Paragraphs>
  <Slides>21</Slides>
  <Notes>21</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21</vt:i4>
      </vt:variant>
    </vt:vector>
  </HeadingPairs>
  <TitlesOfParts>
    <vt:vector size="37" baseType="lpstr">
      <vt:lpstr>Aptos</vt:lpstr>
      <vt:lpstr>Arial</vt:lpstr>
      <vt:lpstr>Calibri</vt:lpstr>
      <vt:lpstr>Calibri Light</vt:lpstr>
      <vt:lpstr>Consolas</vt:lpstr>
      <vt:lpstr>Inter</vt:lpstr>
      <vt:lpstr>Lufga</vt:lpstr>
      <vt:lpstr>Segoe UI</vt:lpstr>
      <vt:lpstr>Segoe UI Light</vt:lpstr>
      <vt:lpstr>Segoe UI Semibold</vt:lpstr>
      <vt:lpstr>Söhne</vt:lpstr>
      <vt:lpstr>Wingdings</vt:lpstr>
      <vt:lpstr>3_Azure black</vt:lpstr>
      <vt:lpstr>Microsoft Build 16:9 Template Dark</vt:lpstr>
      <vt:lpstr>MVP_Dark</vt:lpstr>
      <vt:lpstr>1_Office Theme</vt:lpstr>
      <vt:lpstr>PowerPoint Presentation</vt:lpstr>
      <vt:lpstr>PowerPoint Presentation</vt:lpstr>
      <vt:lpstr>PowerPoint Presentation</vt:lpstr>
      <vt:lpstr>PowerPoint Presentation</vt:lpstr>
      <vt:lpstr>¡Hay sorteo (solo aquí)!</vt:lpstr>
      <vt:lpstr>¿Como le meto IA a mi app?</vt:lpstr>
      <vt:lpstr>¿Que es lo que tenemos?</vt:lpstr>
      <vt:lpstr>¿Que es lo que queremos?</vt:lpstr>
      <vt:lpstr>Mi pizzeria vs Mi pizzerIA</vt:lpstr>
      <vt:lpstr>¿Como convierto mi aplicacion tonta en inteligente? </vt:lpstr>
      <vt:lpstr>PowerPoint Presentation</vt:lpstr>
      <vt:lpstr>PowerPoint Presentation</vt:lpstr>
      <vt:lpstr>PowerPoint Presentation</vt:lpstr>
      <vt:lpstr>¿Y si me muestras código?</vt:lpstr>
      <vt:lpstr>PowerPoint Presentation</vt:lpstr>
      <vt:lpstr>PowerPoint Presentation</vt:lpstr>
      <vt:lpstr>PowerPoint Presentation</vt:lpstr>
      <vt:lpstr>¿Y si programamos?</vt:lpstr>
      <vt:lpstr>PowerPoint Presentation</vt:lpstr>
      <vt:lpstr>¡¡QA + SORTEO!!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Henk Boelman</dc:creator>
  <cp:lastModifiedBy>Emiliano Montesdeoca del Puerto</cp:lastModifiedBy>
  <cp:revision>70</cp:revision>
  <dcterms:created xsi:type="dcterms:W3CDTF">2023-09-25T13:57:04Z</dcterms:created>
  <dcterms:modified xsi:type="dcterms:W3CDTF">2025-03-01T12:58:41Z</dcterms:modified>
</cp:coreProperties>
</file>